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4"/>
  </p:notesMasterIdLst>
  <p:sldIdLst>
    <p:sldId id="256" r:id="rId2"/>
    <p:sldId id="336" r:id="rId3"/>
    <p:sldId id="341" r:id="rId4"/>
    <p:sldId id="337" r:id="rId5"/>
    <p:sldId id="338" r:id="rId6"/>
    <p:sldId id="339" r:id="rId7"/>
    <p:sldId id="340" r:id="rId8"/>
    <p:sldId id="343" r:id="rId9"/>
    <p:sldId id="344" r:id="rId10"/>
    <p:sldId id="342" r:id="rId11"/>
    <p:sldId id="34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94D"/>
    <a:srgbClr val="AAC181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/>
    <p:restoredTop sz="85340"/>
  </p:normalViewPr>
  <p:slideViewPr>
    <p:cSldViewPr snapToGrid="0">
      <p:cViewPr varScale="1">
        <p:scale>
          <a:sx n="104" d="100"/>
          <a:sy n="104" d="100"/>
        </p:scale>
        <p:origin x="1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1AA39EAC-1BA6-6C4B-AE36-6B5D3D039AB1}"/>
    <pc:docChg chg="undo redo custSel addSld delSld modSld">
      <pc:chgData name="Omar Choudhry" userId="7e802f98-9170-4306-b59f-36dfa75ece39" providerId="ADAL" clId="{1AA39EAC-1BA6-6C4B-AE36-6B5D3D039AB1}" dt="2025-02-24T11:05:30.237" v="1514" actId="20577"/>
      <pc:docMkLst>
        <pc:docMk/>
      </pc:docMkLst>
      <pc:sldChg chg="addSp delSp modSp mod">
        <pc:chgData name="Omar Choudhry" userId="7e802f98-9170-4306-b59f-36dfa75ece39" providerId="ADAL" clId="{1AA39EAC-1BA6-6C4B-AE36-6B5D3D039AB1}" dt="2025-02-24T10:18:47.218" v="741" actId="478"/>
        <pc:sldMkLst>
          <pc:docMk/>
          <pc:sldMk cId="1339862571" sldId="256"/>
        </pc:sldMkLst>
        <pc:spChg chg="mod">
          <ac:chgData name="Omar Choudhry" userId="7e802f98-9170-4306-b59f-36dfa75ece39" providerId="ADAL" clId="{1AA39EAC-1BA6-6C4B-AE36-6B5D3D039AB1}" dt="2025-02-24T09:58:01.473" v="25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1AA39EAC-1BA6-6C4B-AE36-6B5D3D039AB1}" dt="2025-02-24T10:18:31.830" v="731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1AA39EAC-1BA6-6C4B-AE36-6B5D3D039AB1}" dt="2025-02-24T10:01:34.040" v="84" actId="2696"/>
        <pc:sldMkLst>
          <pc:docMk/>
          <pc:sldMk cId="2870782839" sldId="258"/>
        </pc:sldMkLst>
      </pc:sldChg>
      <pc:sldChg chg="del">
        <pc:chgData name="Omar Choudhry" userId="7e802f98-9170-4306-b59f-36dfa75ece39" providerId="ADAL" clId="{1AA39EAC-1BA6-6C4B-AE36-6B5D3D039AB1}" dt="2025-02-24T10:00:18.716" v="31" actId="2696"/>
        <pc:sldMkLst>
          <pc:docMk/>
          <pc:sldMk cId="3511637132" sldId="289"/>
        </pc:sldMkLst>
      </pc:sldChg>
      <pc:sldChg chg="del">
        <pc:chgData name="Omar Choudhry" userId="7e802f98-9170-4306-b59f-36dfa75ece39" providerId="ADAL" clId="{1AA39EAC-1BA6-6C4B-AE36-6B5D3D039AB1}" dt="2025-02-24T10:00:18.720" v="32" actId="2696"/>
        <pc:sldMkLst>
          <pc:docMk/>
          <pc:sldMk cId="2231071564" sldId="292"/>
        </pc:sldMkLst>
      </pc:sldChg>
      <pc:sldChg chg="del">
        <pc:chgData name="Omar Choudhry" userId="7e802f98-9170-4306-b59f-36dfa75ece39" providerId="ADAL" clId="{1AA39EAC-1BA6-6C4B-AE36-6B5D3D039AB1}" dt="2025-02-24T10:00:18.758" v="61" actId="2696"/>
        <pc:sldMkLst>
          <pc:docMk/>
          <pc:sldMk cId="952449038" sldId="294"/>
        </pc:sldMkLst>
      </pc:sldChg>
      <pc:sldChg chg="del">
        <pc:chgData name="Omar Choudhry" userId="7e802f98-9170-4306-b59f-36dfa75ece39" providerId="ADAL" clId="{1AA39EAC-1BA6-6C4B-AE36-6B5D3D039AB1}" dt="2025-02-24T10:00:18.742" v="50" actId="2696"/>
        <pc:sldMkLst>
          <pc:docMk/>
          <pc:sldMk cId="193760921" sldId="295"/>
        </pc:sldMkLst>
      </pc:sldChg>
      <pc:sldChg chg="del">
        <pc:chgData name="Omar Choudhry" userId="7e802f98-9170-4306-b59f-36dfa75ece39" providerId="ADAL" clId="{1AA39EAC-1BA6-6C4B-AE36-6B5D3D039AB1}" dt="2025-02-24T10:00:18.761" v="62" actId="2696"/>
        <pc:sldMkLst>
          <pc:docMk/>
          <pc:sldMk cId="1329995632" sldId="296"/>
        </pc:sldMkLst>
      </pc:sldChg>
      <pc:sldChg chg="del">
        <pc:chgData name="Omar Choudhry" userId="7e802f98-9170-4306-b59f-36dfa75ece39" providerId="ADAL" clId="{1AA39EAC-1BA6-6C4B-AE36-6B5D3D039AB1}" dt="2025-02-24T10:00:18.724" v="34" actId="2696"/>
        <pc:sldMkLst>
          <pc:docMk/>
          <pc:sldMk cId="305995993" sldId="297"/>
        </pc:sldMkLst>
      </pc:sldChg>
      <pc:sldChg chg="del">
        <pc:chgData name="Omar Choudhry" userId="7e802f98-9170-4306-b59f-36dfa75ece39" providerId="ADAL" clId="{1AA39EAC-1BA6-6C4B-AE36-6B5D3D039AB1}" dt="2025-02-24T10:00:18.766" v="64" actId="2696"/>
        <pc:sldMkLst>
          <pc:docMk/>
          <pc:sldMk cId="469517246" sldId="299"/>
        </pc:sldMkLst>
      </pc:sldChg>
      <pc:sldChg chg="del">
        <pc:chgData name="Omar Choudhry" userId="7e802f98-9170-4306-b59f-36dfa75ece39" providerId="ADAL" clId="{1AA39EAC-1BA6-6C4B-AE36-6B5D3D039AB1}" dt="2025-02-24T10:00:18.749" v="59" actId="2696"/>
        <pc:sldMkLst>
          <pc:docMk/>
          <pc:sldMk cId="28064597" sldId="301"/>
        </pc:sldMkLst>
      </pc:sldChg>
      <pc:sldChg chg="del">
        <pc:chgData name="Omar Choudhry" userId="7e802f98-9170-4306-b59f-36dfa75ece39" providerId="ADAL" clId="{1AA39EAC-1BA6-6C4B-AE36-6B5D3D039AB1}" dt="2025-02-24T10:00:18.729" v="40" actId="2696"/>
        <pc:sldMkLst>
          <pc:docMk/>
          <pc:sldMk cId="3563411510" sldId="302"/>
        </pc:sldMkLst>
      </pc:sldChg>
      <pc:sldChg chg="del">
        <pc:chgData name="Omar Choudhry" userId="7e802f98-9170-4306-b59f-36dfa75ece39" providerId="ADAL" clId="{1AA39EAC-1BA6-6C4B-AE36-6B5D3D039AB1}" dt="2025-02-24T10:00:18.746" v="55" actId="2696"/>
        <pc:sldMkLst>
          <pc:docMk/>
          <pc:sldMk cId="3181197339" sldId="303"/>
        </pc:sldMkLst>
      </pc:sldChg>
      <pc:sldChg chg="del">
        <pc:chgData name="Omar Choudhry" userId="7e802f98-9170-4306-b59f-36dfa75ece39" providerId="ADAL" clId="{1AA39EAC-1BA6-6C4B-AE36-6B5D3D039AB1}" dt="2025-02-24T10:00:18.762" v="63" actId="2696"/>
        <pc:sldMkLst>
          <pc:docMk/>
          <pc:sldMk cId="1776700201" sldId="305"/>
        </pc:sldMkLst>
      </pc:sldChg>
      <pc:sldChg chg="del">
        <pc:chgData name="Omar Choudhry" userId="7e802f98-9170-4306-b59f-36dfa75ece39" providerId="ADAL" clId="{1AA39EAC-1BA6-6C4B-AE36-6B5D3D039AB1}" dt="2025-02-24T10:00:18.726" v="36" actId="2696"/>
        <pc:sldMkLst>
          <pc:docMk/>
          <pc:sldMk cId="2887637076" sldId="306"/>
        </pc:sldMkLst>
      </pc:sldChg>
      <pc:sldChg chg="del">
        <pc:chgData name="Omar Choudhry" userId="7e802f98-9170-4306-b59f-36dfa75ece39" providerId="ADAL" clId="{1AA39EAC-1BA6-6C4B-AE36-6B5D3D039AB1}" dt="2025-02-24T10:00:18.726" v="37" actId="2696"/>
        <pc:sldMkLst>
          <pc:docMk/>
          <pc:sldMk cId="120601550" sldId="307"/>
        </pc:sldMkLst>
      </pc:sldChg>
      <pc:sldChg chg="del">
        <pc:chgData name="Omar Choudhry" userId="7e802f98-9170-4306-b59f-36dfa75ece39" providerId="ADAL" clId="{1AA39EAC-1BA6-6C4B-AE36-6B5D3D039AB1}" dt="2025-02-24T10:00:16.599" v="30" actId="2696"/>
        <pc:sldMkLst>
          <pc:docMk/>
          <pc:sldMk cId="761840447" sldId="308"/>
        </pc:sldMkLst>
      </pc:sldChg>
      <pc:sldChg chg="del">
        <pc:chgData name="Omar Choudhry" userId="7e802f98-9170-4306-b59f-36dfa75ece39" providerId="ADAL" clId="{1AA39EAC-1BA6-6C4B-AE36-6B5D3D039AB1}" dt="2025-02-24T10:00:18.754" v="60" actId="2696"/>
        <pc:sldMkLst>
          <pc:docMk/>
          <pc:sldMk cId="3294600681" sldId="309"/>
        </pc:sldMkLst>
      </pc:sldChg>
      <pc:sldChg chg="del">
        <pc:chgData name="Omar Choudhry" userId="7e802f98-9170-4306-b59f-36dfa75ece39" providerId="ADAL" clId="{1AA39EAC-1BA6-6C4B-AE36-6B5D3D039AB1}" dt="2025-02-24T10:00:18.722" v="33" actId="2696"/>
        <pc:sldMkLst>
          <pc:docMk/>
          <pc:sldMk cId="493857092" sldId="310"/>
        </pc:sldMkLst>
      </pc:sldChg>
      <pc:sldChg chg="del">
        <pc:chgData name="Omar Choudhry" userId="7e802f98-9170-4306-b59f-36dfa75ece39" providerId="ADAL" clId="{1AA39EAC-1BA6-6C4B-AE36-6B5D3D039AB1}" dt="2025-02-24T10:00:18.730" v="41" actId="2696"/>
        <pc:sldMkLst>
          <pc:docMk/>
          <pc:sldMk cId="1306025637" sldId="311"/>
        </pc:sldMkLst>
      </pc:sldChg>
      <pc:sldChg chg="del">
        <pc:chgData name="Omar Choudhry" userId="7e802f98-9170-4306-b59f-36dfa75ece39" providerId="ADAL" clId="{1AA39EAC-1BA6-6C4B-AE36-6B5D3D039AB1}" dt="2025-02-24T10:00:18.735" v="42" actId="2696"/>
        <pc:sldMkLst>
          <pc:docMk/>
          <pc:sldMk cId="1285961993" sldId="312"/>
        </pc:sldMkLst>
      </pc:sldChg>
      <pc:sldChg chg="del">
        <pc:chgData name="Omar Choudhry" userId="7e802f98-9170-4306-b59f-36dfa75ece39" providerId="ADAL" clId="{1AA39EAC-1BA6-6C4B-AE36-6B5D3D039AB1}" dt="2025-02-24T10:00:15.982" v="29" actId="2696"/>
        <pc:sldMkLst>
          <pc:docMk/>
          <pc:sldMk cId="2949397844" sldId="313"/>
        </pc:sldMkLst>
      </pc:sldChg>
      <pc:sldChg chg="del">
        <pc:chgData name="Omar Choudhry" userId="7e802f98-9170-4306-b59f-36dfa75ece39" providerId="ADAL" clId="{1AA39EAC-1BA6-6C4B-AE36-6B5D3D039AB1}" dt="2025-02-24T10:00:18.738" v="45" actId="2696"/>
        <pc:sldMkLst>
          <pc:docMk/>
          <pc:sldMk cId="400037902" sldId="317"/>
        </pc:sldMkLst>
      </pc:sldChg>
      <pc:sldChg chg="del">
        <pc:chgData name="Omar Choudhry" userId="7e802f98-9170-4306-b59f-36dfa75ece39" providerId="ADAL" clId="{1AA39EAC-1BA6-6C4B-AE36-6B5D3D039AB1}" dt="2025-02-24T10:00:18.739" v="46" actId="2696"/>
        <pc:sldMkLst>
          <pc:docMk/>
          <pc:sldMk cId="2750762228" sldId="318"/>
        </pc:sldMkLst>
      </pc:sldChg>
      <pc:sldChg chg="del">
        <pc:chgData name="Omar Choudhry" userId="7e802f98-9170-4306-b59f-36dfa75ece39" providerId="ADAL" clId="{1AA39EAC-1BA6-6C4B-AE36-6B5D3D039AB1}" dt="2025-02-24T10:00:18.743" v="52" actId="2696"/>
        <pc:sldMkLst>
          <pc:docMk/>
          <pc:sldMk cId="130586498" sldId="320"/>
        </pc:sldMkLst>
      </pc:sldChg>
      <pc:sldChg chg="del">
        <pc:chgData name="Omar Choudhry" userId="7e802f98-9170-4306-b59f-36dfa75ece39" providerId="ADAL" clId="{1AA39EAC-1BA6-6C4B-AE36-6B5D3D039AB1}" dt="2025-02-24T10:00:18.742" v="51" actId="2696"/>
        <pc:sldMkLst>
          <pc:docMk/>
          <pc:sldMk cId="3355462363" sldId="321"/>
        </pc:sldMkLst>
      </pc:sldChg>
      <pc:sldChg chg="del">
        <pc:chgData name="Omar Choudhry" userId="7e802f98-9170-4306-b59f-36dfa75ece39" providerId="ADAL" clId="{1AA39EAC-1BA6-6C4B-AE36-6B5D3D039AB1}" dt="2025-02-24T10:00:18.737" v="44" actId="2696"/>
        <pc:sldMkLst>
          <pc:docMk/>
          <pc:sldMk cId="1364717901" sldId="322"/>
        </pc:sldMkLst>
      </pc:sldChg>
      <pc:sldChg chg="del">
        <pc:chgData name="Omar Choudhry" userId="7e802f98-9170-4306-b59f-36dfa75ece39" providerId="ADAL" clId="{1AA39EAC-1BA6-6C4B-AE36-6B5D3D039AB1}" dt="2025-02-24T10:00:18.728" v="38" actId="2696"/>
        <pc:sldMkLst>
          <pc:docMk/>
          <pc:sldMk cId="239650893" sldId="323"/>
        </pc:sldMkLst>
      </pc:sldChg>
      <pc:sldChg chg="del">
        <pc:chgData name="Omar Choudhry" userId="7e802f98-9170-4306-b59f-36dfa75ece39" providerId="ADAL" clId="{1AA39EAC-1BA6-6C4B-AE36-6B5D3D039AB1}" dt="2025-02-24T10:00:18.728" v="39" actId="2696"/>
        <pc:sldMkLst>
          <pc:docMk/>
          <pc:sldMk cId="4086514415" sldId="324"/>
        </pc:sldMkLst>
      </pc:sldChg>
      <pc:sldChg chg="del">
        <pc:chgData name="Omar Choudhry" userId="7e802f98-9170-4306-b59f-36dfa75ece39" providerId="ADAL" clId="{1AA39EAC-1BA6-6C4B-AE36-6B5D3D039AB1}" dt="2025-02-24T10:00:18.739" v="47" actId="2696"/>
        <pc:sldMkLst>
          <pc:docMk/>
          <pc:sldMk cId="4269932227" sldId="325"/>
        </pc:sldMkLst>
      </pc:sldChg>
      <pc:sldChg chg="del">
        <pc:chgData name="Omar Choudhry" userId="7e802f98-9170-4306-b59f-36dfa75ece39" providerId="ADAL" clId="{1AA39EAC-1BA6-6C4B-AE36-6B5D3D039AB1}" dt="2025-02-24T10:00:18.740" v="48" actId="2696"/>
        <pc:sldMkLst>
          <pc:docMk/>
          <pc:sldMk cId="3397350160" sldId="326"/>
        </pc:sldMkLst>
      </pc:sldChg>
      <pc:sldChg chg="del">
        <pc:chgData name="Omar Choudhry" userId="7e802f98-9170-4306-b59f-36dfa75ece39" providerId="ADAL" clId="{1AA39EAC-1BA6-6C4B-AE36-6B5D3D039AB1}" dt="2025-02-24T10:00:18.725" v="35" actId="2696"/>
        <pc:sldMkLst>
          <pc:docMk/>
          <pc:sldMk cId="3420938849" sldId="327"/>
        </pc:sldMkLst>
      </pc:sldChg>
      <pc:sldChg chg="del">
        <pc:chgData name="Omar Choudhry" userId="7e802f98-9170-4306-b59f-36dfa75ece39" providerId="ADAL" clId="{1AA39EAC-1BA6-6C4B-AE36-6B5D3D039AB1}" dt="2025-02-24T10:00:18.746" v="54" actId="2696"/>
        <pc:sldMkLst>
          <pc:docMk/>
          <pc:sldMk cId="1284594697" sldId="328"/>
        </pc:sldMkLst>
      </pc:sldChg>
      <pc:sldChg chg="del">
        <pc:chgData name="Omar Choudhry" userId="7e802f98-9170-4306-b59f-36dfa75ece39" providerId="ADAL" clId="{1AA39EAC-1BA6-6C4B-AE36-6B5D3D039AB1}" dt="2025-02-24T10:00:18.773" v="65" actId="2696"/>
        <pc:sldMkLst>
          <pc:docMk/>
          <pc:sldMk cId="764867411" sldId="329"/>
        </pc:sldMkLst>
      </pc:sldChg>
      <pc:sldChg chg="del">
        <pc:chgData name="Omar Choudhry" userId="7e802f98-9170-4306-b59f-36dfa75ece39" providerId="ADAL" clId="{1AA39EAC-1BA6-6C4B-AE36-6B5D3D039AB1}" dt="2025-02-24T10:00:18.747" v="56" actId="2696"/>
        <pc:sldMkLst>
          <pc:docMk/>
          <pc:sldMk cId="1213486708" sldId="330"/>
        </pc:sldMkLst>
      </pc:sldChg>
      <pc:sldChg chg="del">
        <pc:chgData name="Omar Choudhry" userId="7e802f98-9170-4306-b59f-36dfa75ece39" providerId="ADAL" clId="{1AA39EAC-1BA6-6C4B-AE36-6B5D3D039AB1}" dt="2025-02-24T10:00:18.744" v="53" actId="2696"/>
        <pc:sldMkLst>
          <pc:docMk/>
          <pc:sldMk cId="2150655639" sldId="331"/>
        </pc:sldMkLst>
      </pc:sldChg>
      <pc:sldChg chg="del">
        <pc:chgData name="Omar Choudhry" userId="7e802f98-9170-4306-b59f-36dfa75ece39" providerId="ADAL" clId="{1AA39EAC-1BA6-6C4B-AE36-6B5D3D039AB1}" dt="2025-02-24T10:00:18.741" v="49" actId="2696"/>
        <pc:sldMkLst>
          <pc:docMk/>
          <pc:sldMk cId="208311580" sldId="332"/>
        </pc:sldMkLst>
      </pc:sldChg>
      <pc:sldChg chg="del">
        <pc:chgData name="Omar Choudhry" userId="7e802f98-9170-4306-b59f-36dfa75ece39" providerId="ADAL" clId="{1AA39EAC-1BA6-6C4B-AE36-6B5D3D039AB1}" dt="2025-02-24T10:00:18.748" v="57" actId="2696"/>
        <pc:sldMkLst>
          <pc:docMk/>
          <pc:sldMk cId="3317767597" sldId="333"/>
        </pc:sldMkLst>
      </pc:sldChg>
      <pc:sldChg chg="del">
        <pc:chgData name="Omar Choudhry" userId="7e802f98-9170-4306-b59f-36dfa75ece39" providerId="ADAL" clId="{1AA39EAC-1BA6-6C4B-AE36-6B5D3D039AB1}" dt="2025-02-24T10:00:18.736" v="43" actId="2696"/>
        <pc:sldMkLst>
          <pc:docMk/>
          <pc:sldMk cId="806254246" sldId="334"/>
        </pc:sldMkLst>
      </pc:sldChg>
      <pc:sldChg chg="del">
        <pc:chgData name="Omar Choudhry" userId="7e802f98-9170-4306-b59f-36dfa75ece39" providerId="ADAL" clId="{1AA39EAC-1BA6-6C4B-AE36-6B5D3D039AB1}" dt="2025-02-24T10:00:18.749" v="58" actId="2696"/>
        <pc:sldMkLst>
          <pc:docMk/>
          <pc:sldMk cId="3862967684" sldId="335"/>
        </pc:sldMkLst>
      </pc:sldChg>
      <pc:sldChg chg="addSp modSp new mod">
        <pc:chgData name="Omar Choudhry" userId="7e802f98-9170-4306-b59f-36dfa75ece39" providerId="ADAL" clId="{1AA39EAC-1BA6-6C4B-AE36-6B5D3D039AB1}" dt="2025-02-24T10:22:30.910" v="905" actId="403"/>
        <pc:sldMkLst>
          <pc:docMk/>
          <pc:sldMk cId="1418128182" sldId="336"/>
        </pc:sldMkLst>
        <pc:spChg chg="mod">
          <ac:chgData name="Omar Choudhry" userId="7e802f98-9170-4306-b59f-36dfa75ece39" providerId="ADAL" clId="{1AA39EAC-1BA6-6C4B-AE36-6B5D3D039AB1}" dt="2025-02-24T10:19:21.630" v="757" actId="20577"/>
          <ac:spMkLst>
            <pc:docMk/>
            <pc:sldMk cId="1418128182" sldId="336"/>
            <ac:spMk id="2" creationId="{0DAAD953-687A-C1BD-37EE-3DAAB705E037}"/>
          </ac:spMkLst>
        </pc:spChg>
        <pc:spChg chg="mod">
          <ac:chgData name="Omar Choudhry" userId="7e802f98-9170-4306-b59f-36dfa75ece39" providerId="ADAL" clId="{1AA39EAC-1BA6-6C4B-AE36-6B5D3D039AB1}" dt="2025-02-24T10:22:30.910" v="905" actId="403"/>
          <ac:spMkLst>
            <pc:docMk/>
            <pc:sldMk cId="1418128182" sldId="336"/>
            <ac:spMk id="3" creationId="{0B540B01-2E72-08BE-187F-9DA8A4AD4E21}"/>
          </ac:spMkLst>
        </pc:spChg>
        <pc:picChg chg="add mod">
          <ac:chgData name="Omar Choudhry" userId="7e802f98-9170-4306-b59f-36dfa75ece39" providerId="ADAL" clId="{1AA39EAC-1BA6-6C4B-AE36-6B5D3D039AB1}" dt="2025-02-24T10:00:14.301" v="28"/>
          <ac:picMkLst>
            <pc:docMk/>
            <pc:sldMk cId="1418128182" sldId="336"/>
            <ac:picMk id="4" creationId="{4BF49600-9107-6ACD-CFAD-C94B4D20B318}"/>
          </ac:picMkLst>
        </pc:picChg>
        <pc:picChg chg="add mod">
          <ac:chgData name="Omar Choudhry" userId="7e802f98-9170-4306-b59f-36dfa75ece39" providerId="ADAL" clId="{1AA39EAC-1BA6-6C4B-AE36-6B5D3D039AB1}" dt="2025-02-24T10:00:14.301" v="28"/>
          <ac:picMkLst>
            <pc:docMk/>
            <pc:sldMk cId="1418128182" sldId="336"/>
            <ac:picMk id="5" creationId="{B7A8C561-048F-C5EA-C319-5BEA5BEA19D0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24:07.918" v="918" actId="20577"/>
        <pc:sldMkLst>
          <pc:docMk/>
          <pc:sldMk cId="3542723882" sldId="337"/>
        </pc:sldMkLst>
        <pc:spChg chg="mod">
          <ac:chgData name="Omar Choudhry" userId="7e802f98-9170-4306-b59f-36dfa75ece39" providerId="ADAL" clId="{1AA39EAC-1BA6-6C4B-AE36-6B5D3D039AB1}" dt="2025-02-24T10:24:07.918" v="918" actId="20577"/>
          <ac:spMkLst>
            <pc:docMk/>
            <pc:sldMk cId="3542723882" sldId="337"/>
            <ac:spMk id="2" creationId="{4483DF83-8DCE-6A52-C607-23F480824CF3}"/>
          </ac:spMkLst>
        </pc:spChg>
        <pc:spChg chg="mod">
          <ac:chgData name="Omar Choudhry" userId="7e802f98-9170-4306-b59f-36dfa75ece39" providerId="ADAL" clId="{1AA39EAC-1BA6-6C4B-AE36-6B5D3D039AB1}" dt="2025-02-24T10:06:08.381" v="341" actId="113"/>
          <ac:spMkLst>
            <pc:docMk/>
            <pc:sldMk cId="3542723882" sldId="337"/>
            <ac:spMk id="3" creationId="{8FF6FBD6-4C0C-26E3-EB08-06DD063EDBFB}"/>
          </ac:spMkLst>
        </pc:spChg>
        <pc:picChg chg="add mod">
          <ac:chgData name="Omar Choudhry" userId="7e802f98-9170-4306-b59f-36dfa75ece39" providerId="ADAL" clId="{1AA39EAC-1BA6-6C4B-AE36-6B5D3D039AB1}" dt="2025-02-24T10:18:56.169" v="745" actId="1036"/>
          <ac:picMkLst>
            <pc:docMk/>
            <pc:sldMk cId="3542723882" sldId="337"/>
            <ac:picMk id="4" creationId="{DCB55E32-EB10-E6AA-23ED-EACB3AE98728}"/>
          </ac:picMkLst>
        </pc:picChg>
        <pc:picChg chg="add mod">
          <ac:chgData name="Omar Choudhry" userId="7e802f98-9170-4306-b59f-36dfa75ece39" providerId="ADAL" clId="{1AA39EAC-1BA6-6C4B-AE36-6B5D3D039AB1}" dt="2025-02-24T10:18:56.169" v="745" actId="1036"/>
          <ac:picMkLst>
            <pc:docMk/>
            <pc:sldMk cId="3542723882" sldId="337"/>
            <ac:picMk id="5" creationId="{1973CAAA-BBA6-7EC7-2C24-458A9AB4E45A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30:02.438" v="1136" actId="20577"/>
        <pc:sldMkLst>
          <pc:docMk/>
          <pc:sldMk cId="3763536178" sldId="338"/>
        </pc:sldMkLst>
        <pc:spChg chg="mod">
          <ac:chgData name="Omar Choudhry" userId="7e802f98-9170-4306-b59f-36dfa75ece39" providerId="ADAL" clId="{1AA39EAC-1BA6-6C4B-AE36-6B5D3D039AB1}" dt="2025-02-24T10:24:10.369" v="919" actId="20577"/>
          <ac:spMkLst>
            <pc:docMk/>
            <pc:sldMk cId="3763536178" sldId="338"/>
            <ac:spMk id="2" creationId="{ADC91A5A-02F0-64EF-3657-C295019BDE03}"/>
          </ac:spMkLst>
        </pc:spChg>
        <pc:spChg chg="mod">
          <ac:chgData name="Omar Choudhry" userId="7e802f98-9170-4306-b59f-36dfa75ece39" providerId="ADAL" clId="{1AA39EAC-1BA6-6C4B-AE36-6B5D3D039AB1}" dt="2025-02-24T10:30:02.438" v="1136" actId="20577"/>
          <ac:spMkLst>
            <pc:docMk/>
            <pc:sldMk cId="3763536178" sldId="338"/>
            <ac:spMk id="3" creationId="{DC163B1D-39B7-7ED3-9571-BA63CF520E2A}"/>
          </ac:spMkLst>
        </pc:spChg>
        <pc:picChg chg="add mod">
          <ac:chgData name="Omar Choudhry" userId="7e802f98-9170-4306-b59f-36dfa75ece39" providerId="ADAL" clId="{1AA39EAC-1BA6-6C4B-AE36-6B5D3D039AB1}" dt="2025-02-24T10:19:00.674" v="748" actId="1036"/>
          <ac:picMkLst>
            <pc:docMk/>
            <pc:sldMk cId="3763536178" sldId="338"/>
            <ac:picMk id="4" creationId="{817B276E-0438-F10A-E206-03359DBA3349}"/>
          </ac:picMkLst>
        </pc:picChg>
        <pc:picChg chg="add mod">
          <ac:chgData name="Omar Choudhry" userId="7e802f98-9170-4306-b59f-36dfa75ece39" providerId="ADAL" clId="{1AA39EAC-1BA6-6C4B-AE36-6B5D3D039AB1}" dt="2025-02-24T10:19:00.674" v="748" actId="1036"/>
          <ac:picMkLst>
            <pc:docMk/>
            <pc:sldMk cId="3763536178" sldId="338"/>
            <ac:picMk id="5" creationId="{513C9423-95C4-E0BC-4777-16D94A14C486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24:12.282" v="920" actId="20577"/>
        <pc:sldMkLst>
          <pc:docMk/>
          <pc:sldMk cId="1618206010" sldId="339"/>
        </pc:sldMkLst>
        <pc:spChg chg="mod">
          <ac:chgData name="Omar Choudhry" userId="7e802f98-9170-4306-b59f-36dfa75ece39" providerId="ADAL" clId="{1AA39EAC-1BA6-6C4B-AE36-6B5D3D039AB1}" dt="2025-02-24T10:24:12.282" v="920" actId="20577"/>
          <ac:spMkLst>
            <pc:docMk/>
            <pc:sldMk cId="1618206010" sldId="339"/>
            <ac:spMk id="2" creationId="{B43C42B2-F2FC-344E-0BF8-3F0B19AC2E06}"/>
          </ac:spMkLst>
        </pc:spChg>
        <pc:spChg chg="mod">
          <ac:chgData name="Omar Choudhry" userId="7e802f98-9170-4306-b59f-36dfa75ece39" providerId="ADAL" clId="{1AA39EAC-1BA6-6C4B-AE36-6B5D3D039AB1}" dt="2025-02-24T10:09:19.776" v="529" actId="20577"/>
          <ac:spMkLst>
            <pc:docMk/>
            <pc:sldMk cId="1618206010" sldId="339"/>
            <ac:spMk id="3" creationId="{24AC454E-0A30-9206-BE9A-ABC57AC5FF66}"/>
          </ac:spMkLst>
        </pc:spChg>
        <pc:picChg chg="add mod">
          <ac:chgData name="Omar Choudhry" userId="7e802f98-9170-4306-b59f-36dfa75ece39" providerId="ADAL" clId="{1AA39EAC-1BA6-6C4B-AE36-6B5D3D039AB1}" dt="2025-02-24T10:19:01.766" v="749"/>
          <ac:picMkLst>
            <pc:docMk/>
            <pc:sldMk cId="1618206010" sldId="339"/>
            <ac:picMk id="4" creationId="{624EAE6D-3C3B-6F7C-B132-C66723C44D37}"/>
          </ac:picMkLst>
        </pc:picChg>
        <pc:picChg chg="add mod">
          <ac:chgData name="Omar Choudhry" userId="7e802f98-9170-4306-b59f-36dfa75ece39" providerId="ADAL" clId="{1AA39EAC-1BA6-6C4B-AE36-6B5D3D039AB1}" dt="2025-02-24T10:19:01.766" v="749"/>
          <ac:picMkLst>
            <pc:docMk/>
            <pc:sldMk cId="1618206010" sldId="339"/>
            <ac:picMk id="5" creationId="{57A2D0FB-6E63-300A-E24D-3AAF4CAD312B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1:05:30.237" v="1514" actId="20577"/>
        <pc:sldMkLst>
          <pc:docMk/>
          <pc:sldMk cId="2534609961" sldId="340"/>
        </pc:sldMkLst>
        <pc:spChg chg="mod">
          <ac:chgData name="Omar Choudhry" userId="7e802f98-9170-4306-b59f-36dfa75ece39" providerId="ADAL" clId="{1AA39EAC-1BA6-6C4B-AE36-6B5D3D039AB1}" dt="2025-02-24T10:24:14.122" v="921" actId="20577"/>
          <ac:spMkLst>
            <pc:docMk/>
            <pc:sldMk cId="2534609961" sldId="340"/>
            <ac:spMk id="2" creationId="{EF184091-483F-9757-E68D-5D0E120DFD45}"/>
          </ac:spMkLst>
        </pc:spChg>
        <pc:spChg chg="mod">
          <ac:chgData name="Omar Choudhry" userId="7e802f98-9170-4306-b59f-36dfa75ece39" providerId="ADAL" clId="{1AA39EAC-1BA6-6C4B-AE36-6B5D3D039AB1}" dt="2025-02-24T11:05:30.237" v="1514" actId="20577"/>
          <ac:spMkLst>
            <pc:docMk/>
            <pc:sldMk cId="2534609961" sldId="340"/>
            <ac:spMk id="3" creationId="{0DA3F2BD-CC22-4B9D-D9EF-FDA25D017256}"/>
          </ac:spMkLst>
        </pc:spChg>
        <pc:picChg chg="add mod">
          <ac:chgData name="Omar Choudhry" userId="7e802f98-9170-4306-b59f-36dfa75ece39" providerId="ADAL" clId="{1AA39EAC-1BA6-6C4B-AE36-6B5D3D039AB1}" dt="2025-02-24T10:19:02.958" v="750"/>
          <ac:picMkLst>
            <pc:docMk/>
            <pc:sldMk cId="2534609961" sldId="340"/>
            <ac:picMk id="4" creationId="{0C13548C-E259-7E04-F1CE-5EEF8A9C732D}"/>
          </ac:picMkLst>
        </pc:picChg>
        <pc:picChg chg="add mod">
          <ac:chgData name="Omar Choudhry" userId="7e802f98-9170-4306-b59f-36dfa75ece39" providerId="ADAL" clId="{1AA39EAC-1BA6-6C4B-AE36-6B5D3D039AB1}" dt="2025-02-24T10:19:02.958" v="750"/>
          <ac:picMkLst>
            <pc:docMk/>
            <pc:sldMk cId="2534609961" sldId="340"/>
            <ac:picMk id="5" creationId="{5FA2A740-6753-4C66-E6E7-BF7A53AD6EF9}"/>
          </ac:picMkLst>
        </pc:picChg>
      </pc:sldChg>
      <pc:sldChg chg="add">
        <pc:chgData name="Omar Choudhry" userId="7e802f98-9170-4306-b59f-36dfa75ece39" providerId="ADAL" clId="{1AA39EAC-1BA6-6C4B-AE36-6B5D3D039AB1}" dt="2025-02-24T10:18:49.766" v="742"/>
        <pc:sldMkLst>
          <pc:docMk/>
          <pc:sldMk cId="3638353176" sldId="341"/>
        </pc:sldMkLst>
      </pc:sldChg>
      <pc:sldChg chg="modSp add mod">
        <pc:chgData name="Omar Choudhry" userId="7e802f98-9170-4306-b59f-36dfa75ece39" providerId="ADAL" clId="{1AA39EAC-1BA6-6C4B-AE36-6B5D3D039AB1}" dt="2025-02-24T10:29:16.253" v="1067" actId="20577"/>
        <pc:sldMkLst>
          <pc:docMk/>
          <pc:sldMk cId="2738281542" sldId="342"/>
        </pc:sldMkLst>
        <pc:spChg chg="mod">
          <ac:chgData name="Omar Choudhry" userId="7e802f98-9170-4306-b59f-36dfa75ece39" providerId="ADAL" clId="{1AA39EAC-1BA6-6C4B-AE36-6B5D3D039AB1}" dt="2025-02-24T10:24:16.040" v="922" actId="20577"/>
          <ac:spMkLst>
            <pc:docMk/>
            <pc:sldMk cId="2738281542" sldId="342"/>
            <ac:spMk id="2" creationId="{F8CE0EF3-6A40-8A26-1639-C79733B8C068}"/>
          </ac:spMkLst>
        </pc:spChg>
        <pc:spChg chg="mod">
          <ac:chgData name="Omar Choudhry" userId="7e802f98-9170-4306-b59f-36dfa75ece39" providerId="ADAL" clId="{1AA39EAC-1BA6-6C4B-AE36-6B5D3D039AB1}" dt="2025-02-24T10:29:16.253" v="1067" actId="20577"/>
          <ac:spMkLst>
            <pc:docMk/>
            <pc:sldMk cId="2738281542" sldId="342"/>
            <ac:spMk id="3" creationId="{CE116790-4665-B6F1-DD9F-931B67D9D363}"/>
          </ac:spMkLst>
        </pc:spChg>
      </pc:sldChg>
      <pc:sldChg chg="addSp delSp modSp add mod">
        <pc:chgData name="Omar Choudhry" userId="7e802f98-9170-4306-b59f-36dfa75ece39" providerId="ADAL" clId="{1AA39EAC-1BA6-6C4B-AE36-6B5D3D039AB1}" dt="2025-02-24T10:31:47.893" v="1153" actId="1076"/>
        <pc:sldMkLst>
          <pc:docMk/>
          <pc:sldMk cId="1235786244" sldId="343"/>
        </pc:sldMkLst>
        <pc:spChg chg="add mod">
          <ac:chgData name="Omar Choudhry" userId="7e802f98-9170-4306-b59f-36dfa75ece39" providerId="ADAL" clId="{1AA39EAC-1BA6-6C4B-AE36-6B5D3D039AB1}" dt="2025-02-24T10:31:47.893" v="1153" actId="1076"/>
          <ac:spMkLst>
            <pc:docMk/>
            <pc:sldMk cId="1235786244" sldId="343"/>
            <ac:spMk id="8" creationId="{C3884258-976B-0F8B-332E-9064E8DDD713}"/>
          </ac:spMkLst>
        </pc:spChg>
        <pc:picChg chg="add mod">
          <ac:chgData name="Omar Choudhry" userId="7e802f98-9170-4306-b59f-36dfa75ece39" providerId="ADAL" clId="{1AA39EAC-1BA6-6C4B-AE36-6B5D3D039AB1}" dt="2025-02-24T10:31:30.165" v="1144" actId="1076"/>
          <ac:picMkLst>
            <pc:docMk/>
            <pc:sldMk cId="1235786244" sldId="343"/>
            <ac:picMk id="1026" creationId="{CEAE1BBC-8BB3-90A7-BF0B-13E21B9D8C82}"/>
          </ac:picMkLst>
        </pc:picChg>
      </pc:sldChg>
      <pc:sldChg chg="addSp delSp modSp add mod">
        <pc:chgData name="Omar Choudhry" userId="7e802f98-9170-4306-b59f-36dfa75ece39" providerId="ADAL" clId="{1AA39EAC-1BA6-6C4B-AE36-6B5D3D039AB1}" dt="2025-02-24T10:52:15.059" v="1172" actId="1076"/>
        <pc:sldMkLst>
          <pc:docMk/>
          <pc:sldMk cId="2454525919" sldId="344"/>
        </pc:sldMkLst>
        <pc:spChg chg="mod">
          <ac:chgData name="Omar Choudhry" userId="7e802f98-9170-4306-b59f-36dfa75ece39" providerId="ADAL" clId="{1AA39EAC-1BA6-6C4B-AE36-6B5D3D039AB1}" dt="2025-02-24T10:52:15.059" v="1172" actId="1076"/>
          <ac:spMkLst>
            <pc:docMk/>
            <pc:sldMk cId="2454525919" sldId="344"/>
            <ac:spMk id="8" creationId="{000F53E0-3C0B-6C9D-17FE-4CB4E891D77E}"/>
          </ac:spMkLst>
        </pc:spChg>
        <pc:picChg chg="add mod">
          <ac:chgData name="Omar Choudhry" userId="7e802f98-9170-4306-b59f-36dfa75ece39" providerId="ADAL" clId="{1AA39EAC-1BA6-6C4B-AE36-6B5D3D039AB1}" dt="2025-02-24T10:50:07.701" v="1160" actId="1076"/>
          <ac:picMkLst>
            <pc:docMk/>
            <pc:sldMk cId="2454525919" sldId="344"/>
            <ac:picMk id="3074" creationId="{7326D619-431F-F617-E31C-B0057AB08A2E}"/>
          </ac:picMkLst>
        </pc:picChg>
      </pc:sldChg>
      <pc:sldChg chg="modSp add mod">
        <pc:chgData name="Omar Choudhry" userId="7e802f98-9170-4306-b59f-36dfa75ece39" providerId="ADAL" clId="{1AA39EAC-1BA6-6C4B-AE36-6B5D3D039AB1}" dt="2025-02-24T10:56:27.890" v="1183" actId="20577"/>
        <pc:sldMkLst>
          <pc:docMk/>
          <pc:sldMk cId="3230424295" sldId="345"/>
        </pc:sldMkLst>
        <pc:spChg chg="mod">
          <ac:chgData name="Omar Choudhry" userId="7e802f98-9170-4306-b59f-36dfa75ece39" providerId="ADAL" clId="{1AA39EAC-1BA6-6C4B-AE36-6B5D3D039AB1}" dt="2025-02-24T10:56:21.740" v="1175"/>
          <ac:spMkLst>
            <pc:docMk/>
            <pc:sldMk cId="3230424295" sldId="345"/>
            <ac:spMk id="2" creationId="{C7BF3C89-A023-2398-A0B7-4E970B7CE475}"/>
          </ac:spMkLst>
        </pc:spChg>
        <pc:spChg chg="mod">
          <ac:chgData name="Omar Choudhry" userId="7e802f98-9170-4306-b59f-36dfa75ece39" providerId="ADAL" clId="{1AA39EAC-1BA6-6C4B-AE36-6B5D3D039AB1}" dt="2025-02-24T10:56:27.890" v="1183" actId="20577"/>
          <ac:spMkLst>
            <pc:docMk/>
            <pc:sldMk cId="3230424295" sldId="345"/>
            <ac:spMk id="3" creationId="{AE77FAED-1B18-BE96-4129-987C8BD8436B}"/>
          </ac:spMkLst>
        </pc:spChg>
      </pc:sldChg>
    </pc:docChg>
  </pc:docChgLst>
  <pc:docChgLst>
    <pc:chgData name="Omar Choudhry" userId="7e802f98-9170-4306-b59f-36dfa75ece39" providerId="ADAL" clId="{867055D9-6C88-7F42-A86C-80F34BA1B3AB}"/>
    <pc:docChg chg="undo redo custSel addSld delSld modSld sldOrd">
      <pc:chgData name="Omar Choudhry" userId="7e802f98-9170-4306-b59f-36dfa75ece39" providerId="ADAL" clId="{867055D9-6C88-7F42-A86C-80F34BA1B3AB}" dt="2025-02-17T22:30:48.423" v="1812" actId="1076"/>
      <pc:docMkLst>
        <pc:docMk/>
      </pc:docMkLst>
      <pc:sldChg chg="modSp mod">
        <pc:chgData name="Omar Choudhry" userId="7e802f98-9170-4306-b59f-36dfa75ece39" providerId="ADAL" clId="{867055D9-6C88-7F42-A86C-80F34BA1B3AB}" dt="2025-02-17T07:10:16.559" v="1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67055D9-6C88-7F42-A86C-80F34BA1B3AB}" dt="2025-02-17T07:10:16.559" v="16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867055D9-6C88-7F42-A86C-80F34BA1B3AB}" dt="2025-02-17T07:10:09.883" v="2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">
        <pc:chgData name="Omar Choudhry" userId="7e802f98-9170-4306-b59f-36dfa75ece39" providerId="ADAL" clId="{867055D9-6C88-7F42-A86C-80F34BA1B3AB}" dt="2025-02-17T16:33:58.965" v="1533" actId="20577"/>
        <pc:sldMkLst>
          <pc:docMk/>
          <pc:sldMk cId="2870782839" sldId="258"/>
        </pc:sldMkLst>
      </pc:sldChg>
      <pc:sldChg chg="delSp add del mod">
        <pc:chgData name="Omar Choudhry" userId="7e802f98-9170-4306-b59f-36dfa75ece39" providerId="ADAL" clId="{867055D9-6C88-7F42-A86C-80F34BA1B3AB}" dt="2025-02-17T12:08:31.790" v="1050" actId="2696"/>
        <pc:sldMkLst>
          <pc:docMk/>
          <pc:sldMk cId="2176595311" sldId="260"/>
        </pc:sldMkLst>
      </pc:sldChg>
      <pc:sldChg chg="delSp add del">
        <pc:chgData name="Omar Choudhry" userId="7e802f98-9170-4306-b59f-36dfa75ece39" providerId="ADAL" clId="{867055D9-6C88-7F42-A86C-80F34BA1B3AB}" dt="2025-02-17T12:07:58.477" v="1030" actId="2696"/>
        <pc:sldMkLst>
          <pc:docMk/>
          <pc:sldMk cId="1200510286" sldId="261"/>
        </pc:sldMkLst>
      </pc:sldChg>
      <pc:sldChg chg="del">
        <pc:chgData name="Omar Choudhry" userId="7e802f98-9170-4306-b59f-36dfa75ece39" providerId="ADAL" clId="{867055D9-6C88-7F42-A86C-80F34BA1B3AB}" dt="2025-02-17T07:10:21.627" v="19" actId="2696"/>
        <pc:sldMkLst>
          <pc:docMk/>
          <pc:sldMk cId="4135589442" sldId="275"/>
        </pc:sldMkLst>
      </pc:sldChg>
      <pc:sldChg chg="del">
        <pc:chgData name="Omar Choudhry" userId="7e802f98-9170-4306-b59f-36dfa75ece39" providerId="ADAL" clId="{867055D9-6C88-7F42-A86C-80F34BA1B3AB}" dt="2025-02-17T07:10:21.650" v="39" actId="2696"/>
        <pc:sldMkLst>
          <pc:docMk/>
          <pc:sldMk cId="951784493" sldId="276"/>
        </pc:sldMkLst>
      </pc:sldChg>
      <pc:sldChg chg="del">
        <pc:chgData name="Omar Choudhry" userId="7e802f98-9170-4306-b59f-36dfa75ece39" providerId="ADAL" clId="{867055D9-6C88-7F42-A86C-80F34BA1B3AB}" dt="2025-02-17T07:10:21.661" v="40" actId="2696"/>
        <pc:sldMkLst>
          <pc:docMk/>
          <pc:sldMk cId="3985103613" sldId="278"/>
        </pc:sldMkLst>
      </pc:sldChg>
      <pc:sldChg chg="del">
        <pc:chgData name="Omar Choudhry" userId="7e802f98-9170-4306-b59f-36dfa75ece39" providerId="ADAL" clId="{867055D9-6C88-7F42-A86C-80F34BA1B3AB}" dt="2025-02-17T07:10:21.637" v="27" actId="2696"/>
        <pc:sldMkLst>
          <pc:docMk/>
          <pc:sldMk cId="1359820365" sldId="280"/>
        </pc:sldMkLst>
      </pc:sldChg>
      <pc:sldChg chg="del">
        <pc:chgData name="Omar Choudhry" userId="7e802f98-9170-4306-b59f-36dfa75ece39" providerId="ADAL" clId="{867055D9-6C88-7F42-A86C-80F34BA1B3AB}" dt="2025-02-17T07:10:21.645" v="36" actId="2696"/>
        <pc:sldMkLst>
          <pc:docMk/>
          <pc:sldMk cId="3192039910" sldId="281"/>
        </pc:sldMkLst>
      </pc:sldChg>
      <pc:sldChg chg="del">
        <pc:chgData name="Omar Choudhry" userId="7e802f98-9170-4306-b59f-36dfa75ece39" providerId="ADAL" clId="{867055D9-6C88-7F42-A86C-80F34BA1B3AB}" dt="2025-02-17T07:10:21.635" v="25" actId="2696"/>
        <pc:sldMkLst>
          <pc:docMk/>
          <pc:sldMk cId="605633196" sldId="283"/>
        </pc:sldMkLst>
      </pc:sldChg>
      <pc:sldChg chg="delSp add del">
        <pc:chgData name="Omar Choudhry" userId="7e802f98-9170-4306-b59f-36dfa75ece39" providerId="ADAL" clId="{867055D9-6C88-7F42-A86C-80F34BA1B3AB}" dt="2025-02-17T12:06:13.285" v="975" actId="2696"/>
        <pc:sldMkLst>
          <pc:docMk/>
          <pc:sldMk cId="972927729" sldId="283"/>
        </pc:sldMkLst>
      </pc:sldChg>
      <pc:sldChg chg="delSp add del mod">
        <pc:chgData name="Omar Choudhry" userId="7e802f98-9170-4306-b59f-36dfa75ece39" providerId="ADAL" clId="{867055D9-6C88-7F42-A86C-80F34BA1B3AB}" dt="2025-02-17T12:06:04.033" v="970" actId="2696"/>
        <pc:sldMkLst>
          <pc:docMk/>
          <pc:sldMk cId="510899174" sldId="284"/>
        </pc:sldMkLst>
      </pc:sldChg>
      <pc:sldChg chg="del">
        <pc:chgData name="Omar Choudhry" userId="7e802f98-9170-4306-b59f-36dfa75ece39" providerId="ADAL" clId="{867055D9-6C88-7F42-A86C-80F34BA1B3AB}" dt="2025-02-17T07:10:21.633" v="23" actId="2696"/>
        <pc:sldMkLst>
          <pc:docMk/>
          <pc:sldMk cId="1715985200" sldId="285"/>
        </pc:sldMkLst>
      </pc:sldChg>
      <pc:sldChg chg="delSp add del mod">
        <pc:chgData name="Omar Choudhry" userId="7e802f98-9170-4306-b59f-36dfa75ece39" providerId="ADAL" clId="{867055D9-6C88-7F42-A86C-80F34BA1B3AB}" dt="2025-02-17T12:06:36.320" v="985" actId="2696"/>
        <pc:sldMkLst>
          <pc:docMk/>
          <pc:sldMk cId="3490899771" sldId="285"/>
        </pc:sldMkLst>
      </pc:sldChg>
      <pc:sldChg chg="del">
        <pc:chgData name="Omar Choudhry" userId="7e802f98-9170-4306-b59f-36dfa75ece39" providerId="ADAL" clId="{867055D9-6C88-7F42-A86C-80F34BA1B3AB}" dt="2025-02-17T07:10:21.643" v="33" actId="2696"/>
        <pc:sldMkLst>
          <pc:docMk/>
          <pc:sldMk cId="1807731425" sldId="286"/>
        </pc:sldMkLst>
      </pc:sldChg>
      <pc:sldChg chg="add del">
        <pc:chgData name="Omar Choudhry" userId="7e802f98-9170-4306-b59f-36dfa75ece39" providerId="ADAL" clId="{867055D9-6C88-7F42-A86C-80F34BA1B3AB}" dt="2025-02-17T12:06:46.285" v="990" actId="2696"/>
        <pc:sldMkLst>
          <pc:docMk/>
          <pc:sldMk cId="3219982810" sldId="286"/>
        </pc:sldMkLst>
      </pc:sldChg>
      <pc:sldChg chg="del">
        <pc:chgData name="Omar Choudhry" userId="7e802f98-9170-4306-b59f-36dfa75ece39" providerId="ADAL" clId="{867055D9-6C88-7F42-A86C-80F34BA1B3AB}" dt="2025-02-17T07:10:21.620" v="17" actId="2696"/>
        <pc:sldMkLst>
          <pc:docMk/>
          <pc:sldMk cId="4211519930" sldId="287"/>
        </pc:sldMkLst>
      </pc:sldChg>
      <pc:sldChg chg="addSp delSp modSp add del mod modAnim">
        <pc:chgData name="Omar Choudhry" userId="7e802f98-9170-4306-b59f-36dfa75ece39" providerId="ADAL" clId="{867055D9-6C88-7F42-A86C-80F34BA1B3AB}" dt="2025-02-17T12:03:04.570" v="952"/>
        <pc:sldMkLst>
          <pc:docMk/>
          <pc:sldMk cId="3511637132" sldId="289"/>
        </pc:sldMkLst>
      </pc:sldChg>
      <pc:sldChg chg="addSp delSp modSp add del mod delAnim">
        <pc:chgData name="Omar Choudhry" userId="7e802f98-9170-4306-b59f-36dfa75ece39" providerId="ADAL" clId="{867055D9-6C88-7F42-A86C-80F34BA1B3AB}" dt="2025-02-17T10:09:27.935" v="694" actId="2696"/>
        <pc:sldMkLst>
          <pc:docMk/>
          <pc:sldMk cId="1197420639" sldId="290"/>
        </pc:sldMkLst>
      </pc:sldChg>
      <pc:sldChg chg="del">
        <pc:chgData name="Omar Choudhry" userId="7e802f98-9170-4306-b59f-36dfa75ece39" providerId="ADAL" clId="{867055D9-6C88-7F42-A86C-80F34BA1B3AB}" dt="2025-02-17T07:10:23.778" v="41" actId="2696"/>
        <pc:sldMkLst>
          <pc:docMk/>
          <pc:sldMk cId="2582236494" sldId="290"/>
        </pc:sldMkLst>
      </pc:sldChg>
      <pc:sldChg chg="del">
        <pc:chgData name="Omar Choudhry" userId="7e802f98-9170-4306-b59f-36dfa75ece39" providerId="ADAL" clId="{867055D9-6C88-7F42-A86C-80F34BA1B3AB}" dt="2025-02-17T07:10:21.637" v="26" actId="2696"/>
        <pc:sldMkLst>
          <pc:docMk/>
          <pc:sldMk cId="1719760050" sldId="291"/>
        </pc:sldMkLst>
      </pc:sldChg>
      <pc:sldChg chg="delSp add del mod">
        <pc:chgData name="Omar Choudhry" userId="7e802f98-9170-4306-b59f-36dfa75ece39" providerId="ADAL" clId="{867055D9-6C88-7F42-A86C-80F34BA1B3AB}" dt="2025-02-17T12:07:20.347" v="1008" actId="2696"/>
        <pc:sldMkLst>
          <pc:docMk/>
          <pc:sldMk cId="2188723780" sldId="291"/>
        </pc:sldMkLst>
      </pc:sldChg>
      <pc:sldChg chg="addSp delSp modSp add del mod addAnim delAnim modAnim">
        <pc:chgData name="Omar Choudhry" userId="7e802f98-9170-4306-b59f-36dfa75ece39" providerId="ADAL" clId="{867055D9-6C88-7F42-A86C-80F34BA1B3AB}" dt="2025-02-17T10:10:07.326" v="741" actId="2696"/>
        <pc:sldMkLst>
          <pc:docMk/>
          <pc:sldMk cId="3510304465" sldId="291"/>
        </pc:sldMkLst>
      </pc:sldChg>
      <pc:sldChg chg="addSp delSp modSp add mod modAnim">
        <pc:chgData name="Omar Choudhry" userId="7e802f98-9170-4306-b59f-36dfa75ece39" providerId="ADAL" clId="{867055D9-6C88-7F42-A86C-80F34BA1B3AB}" dt="2025-02-17T10:23:22.699" v="793" actId="1076"/>
        <pc:sldMkLst>
          <pc:docMk/>
          <pc:sldMk cId="2231071564" sldId="292"/>
        </pc:sldMkLst>
      </pc:sldChg>
      <pc:sldChg chg="del">
        <pc:chgData name="Omar Choudhry" userId="7e802f98-9170-4306-b59f-36dfa75ece39" providerId="ADAL" clId="{867055D9-6C88-7F42-A86C-80F34BA1B3AB}" dt="2025-02-17T07:10:21.638" v="28" actId="2696"/>
        <pc:sldMkLst>
          <pc:docMk/>
          <pc:sldMk cId="3180119191" sldId="292"/>
        </pc:sldMkLst>
      </pc:sldChg>
      <pc:sldChg chg="del">
        <pc:chgData name="Omar Choudhry" userId="7e802f98-9170-4306-b59f-36dfa75ece39" providerId="ADAL" clId="{867055D9-6C88-7F42-A86C-80F34BA1B3AB}" dt="2025-02-17T07:10:21.629" v="20" actId="2696"/>
        <pc:sldMkLst>
          <pc:docMk/>
          <pc:sldMk cId="873832757" sldId="293"/>
        </pc:sldMkLst>
      </pc:sldChg>
      <pc:sldChg chg="modSp add del mod">
        <pc:chgData name="Omar Choudhry" userId="7e802f98-9170-4306-b59f-36dfa75ece39" providerId="ADAL" clId="{867055D9-6C88-7F42-A86C-80F34BA1B3AB}" dt="2025-02-17T15:36:01.888" v="1081" actId="2696"/>
        <pc:sldMkLst>
          <pc:docMk/>
          <pc:sldMk cId="1180269392" sldId="293"/>
        </pc:sldMkLst>
      </pc:sldChg>
      <pc:sldChg chg="modSp add mod">
        <pc:chgData name="Omar Choudhry" userId="7e802f98-9170-4306-b59f-36dfa75ece39" providerId="ADAL" clId="{867055D9-6C88-7F42-A86C-80F34BA1B3AB}" dt="2025-02-17T15:41:49.681" v="1407"/>
        <pc:sldMkLst>
          <pc:docMk/>
          <pc:sldMk cId="952449038" sldId="294"/>
        </pc:sldMkLst>
      </pc:sldChg>
      <pc:sldChg chg="del">
        <pc:chgData name="Omar Choudhry" userId="7e802f98-9170-4306-b59f-36dfa75ece39" providerId="ADAL" clId="{867055D9-6C88-7F42-A86C-80F34BA1B3AB}" dt="2025-02-17T07:10:21.642" v="32" actId="2696"/>
        <pc:sldMkLst>
          <pc:docMk/>
          <pc:sldMk cId="3034694292" sldId="294"/>
        </pc:sldMkLst>
      </pc:sldChg>
      <pc:sldChg chg="addSp delSp modSp add mod ord">
        <pc:chgData name="Omar Choudhry" userId="7e802f98-9170-4306-b59f-36dfa75ece39" providerId="ADAL" clId="{867055D9-6C88-7F42-A86C-80F34BA1B3AB}" dt="2025-02-17T15:36:00.763" v="1080" actId="20578"/>
        <pc:sldMkLst>
          <pc:docMk/>
          <pc:sldMk cId="193760921" sldId="295"/>
        </pc:sldMkLst>
      </pc:sldChg>
      <pc:sldChg chg="del">
        <pc:chgData name="Omar Choudhry" userId="7e802f98-9170-4306-b59f-36dfa75ece39" providerId="ADAL" clId="{867055D9-6C88-7F42-A86C-80F34BA1B3AB}" dt="2025-02-17T07:10:21.622" v="18" actId="2696"/>
        <pc:sldMkLst>
          <pc:docMk/>
          <pc:sldMk cId="3567544367" sldId="295"/>
        </pc:sldMkLst>
      </pc:sldChg>
      <pc:sldChg chg="addSp delSp modSp add mod">
        <pc:chgData name="Omar Choudhry" userId="7e802f98-9170-4306-b59f-36dfa75ece39" providerId="ADAL" clId="{867055D9-6C88-7F42-A86C-80F34BA1B3AB}" dt="2025-02-17T15:50:39.997" v="1516" actId="14100"/>
        <pc:sldMkLst>
          <pc:docMk/>
          <pc:sldMk cId="1329995632" sldId="296"/>
        </pc:sldMkLst>
      </pc:sldChg>
      <pc:sldChg chg="del">
        <pc:chgData name="Omar Choudhry" userId="7e802f98-9170-4306-b59f-36dfa75ece39" providerId="ADAL" clId="{867055D9-6C88-7F42-A86C-80F34BA1B3AB}" dt="2025-02-17T07:10:21.640" v="29" actId="2696"/>
        <pc:sldMkLst>
          <pc:docMk/>
          <pc:sldMk cId="3962496188" sldId="296"/>
        </pc:sldMkLst>
      </pc:sldChg>
      <pc:sldChg chg="addSp delSp modSp add mod">
        <pc:chgData name="Omar Choudhry" userId="7e802f98-9170-4306-b59f-36dfa75ece39" providerId="ADAL" clId="{867055D9-6C88-7F42-A86C-80F34BA1B3AB}" dt="2025-02-17T16:37:02.979" v="1573" actId="1076"/>
        <pc:sldMkLst>
          <pc:docMk/>
          <pc:sldMk cId="305995993" sldId="297"/>
        </pc:sldMkLst>
      </pc:sldChg>
      <pc:sldChg chg="del">
        <pc:chgData name="Omar Choudhry" userId="7e802f98-9170-4306-b59f-36dfa75ece39" providerId="ADAL" clId="{867055D9-6C88-7F42-A86C-80F34BA1B3AB}" dt="2025-02-17T07:10:21.646" v="37" actId="2696"/>
        <pc:sldMkLst>
          <pc:docMk/>
          <pc:sldMk cId="4067029676" sldId="297"/>
        </pc:sldMkLst>
      </pc:sldChg>
      <pc:sldChg chg="del">
        <pc:chgData name="Omar Choudhry" userId="7e802f98-9170-4306-b59f-36dfa75ece39" providerId="ADAL" clId="{867055D9-6C88-7F42-A86C-80F34BA1B3AB}" dt="2025-02-17T07:10:21.644" v="34" actId="2696"/>
        <pc:sldMkLst>
          <pc:docMk/>
          <pc:sldMk cId="2287172812" sldId="298"/>
        </pc:sldMkLst>
      </pc:sldChg>
      <pc:sldChg chg="modSp add del mod">
        <pc:chgData name="Omar Choudhry" userId="7e802f98-9170-4306-b59f-36dfa75ece39" providerId="ADAL" clId="{867055D9-6C88-7F42-A86C-80F34BA1B3AB}" dt="2025-02-17T16:33:17.308" v="1517" actId="2696"/>
        <pc:sldMkLst>
          <pc:docMk/>
          <pc:sldMk cId="2999662965" sldId="298"/>
        </pc:sldMkLst>
      </pc:sldChg>
      <pc:sldChg chg="addSp delSp modSp add mod">
        <pc:chgData name="Omar Choudhry" userId="7e802f98-9170-4306-b59f-36dfa75ece39" providerId="ADAL" clId="{867055D9-6C88-7F42-A86C-80F34BA1B3AB}" dt="2025-02-17T16:33:51.423" v="1521" actId="1076"/>
        <pc:sldMkLst>
          <pc:docMk/>
          <pc:sldMk cId="469517246" sldId="299"/>
        </pc:sldMkLst>
      </pc:sldChg>
      <pc:sldChg chg="del">
        <pc:chgData name="Omar Choudhry" userId="7e802f98-9170-4306-b59f-36dfa75ece39" providerId="ADAL" clId="{867055D9-6C88-7F42-A86C-80F34BA1B3AB}" dt="2025-02-17T07:10:21.630" v="21" actId="2696"/>
        <pc:sldMkLst>
          <pc:docMk/>
          <pc:sldMk cId="2777352864" sldId="299"/>
        </pc:sldMkLst>
      </pc:sldChg>
      <pc:sldChg chg="del">
        <pc:chgData name="Omar Choudhry" userId="7e802f98-9170-4306-b59f-36dfa75ece39" providerId="ADAL" clId="{867055D9-6C88-7F42-A86C-80F34BA1B3AB}" dt="2025-02-17T07:10:21.644" v="35" actId="2696"/>
        <pc:sldMkLst>
          <pc:docMk/>
          <pc:sldMk cId="1193602466" sldId="300"/>
        </pc:sldMkLst>
      </pc:sldChg>
      <pc:sldChg chg="modSp add del mod">
        <pc:chgData name="Omar Choudhry" userId="7e802f98-9170-4306-b59f-36dfa75ece39" providerId="ADAL" clId="{867055D9-6C88-7F42-A86C-80F34BA1B3AB}" dt="2025-02-17T15:45:57.398" v="1466" actId="2696"/>
        <pc:sldMkLst>
          <pc:docMk/>
          <pc:sldMk cId="2124156492" sldId="300"/>
        </pc:sldMkLst>
      </pc:sldChg>
      <pc:sldChg chg="addSp delSp modSp add mod">
        <pc:chgData name="Omar Choudhry" userId="7e802f98-9170-4306-b59f-36dfa75ece39" providerId="ADAL" clId="{867055D9-6C88-7F42-A86C-80F34BA1B3AB}" dt="2025-02-17T22:23:09.752" v="1757" actId="1076"/>
        <pc:sldMkLst>
          <pc:docMk/>
          <pc:sldMk cId="28064597" sldId="301"/>
        </pc:sldMkLst>
      </pc:sldChg>
      <pc:sldChg chg="del">
        <pc:chgData name="Omar Choudhry" userId="7e802f98-9170-4306-b59f-36dfa75ece39" providerId="ADAL" clId="{867055D9-6C88-7F42-A86C-80F34BA1B3AB}" dt="2025-02-17T07:10:21.640" v="30" actId="2696"/>
        <pc:sldMkLst>
          <pc:docMk/>
          <pc:sldMk cId="1712044046" sldId="301"/>
        </pc:sldMkLst>
      </pc:sldChg>
      <pc:sldChg chg="del">
        <pc:chgData name="Omar Choudhry" userId="7e802f98-9170-4306-b59f-36dfa75ece39" providerId="ADAL" clId="{867055D9-6C88-7F42-A86C-80F34BA1B3AB}" dt="2025-02-17T07:10:21.646" v="38" actId="2696"/>
        <pc:sldMkLst>
          <pc:docMk/>
          <pc:sldMk cId="1858668783" sldId="302"/>
        </pc:sldMkLst>
      </pc:sldChg>
      <pc:sldChg chg="addSp delSp modSp add mod">
        <pc:chgData name="Omar Choudhry" userId="7e802f98-9170-4306-b59f-36dfa75ece39" providerId="ADAL" clId="{867055D9-6C88-7F42-A86C-80F34BA1B3AB}" dt="2025-02-17T22:30:32.886" v="1803" actId="21"/>
        <pc:sldMkLst>
          <pc:docMk/>
          <pc:sldMk cId="3563411510" sldId="302"/>
        </pc:sldMkLst>
      </pc:sldChg>
      <pc:sldChg chg="del">
        <pc:chgData name="Omar Choudhry" userId="7e802f98-9170-4306-b59f-36dfa75ece39" providerId="ADAL" clId="{867055D9-6C88-7F42-A86C-80F34BA1B3AB}" dt="2025-02-17T07:10:21.641" v="31" actId="2696"/>
        <pc:sldMkLst>
          <pc:docMk/>
          <pc:sldMk cId="1985155631" sldId="303"/>
        </pc:sldMkLst>
      </pc:sldChg>
      <pc:sldChg chg="addSp delSp modSp add del mod">
        <pc:chgData name="Omar Choudhry" userId="7e802f98-9170-4306-b59f-36dfa75ece39" providerId="ADAL" clId="{867055D9-6C88-7F42-A86C-80F34BA1B3AB}" dt="2025-02-17T16:40:59.204" v="1698" actId="1076"/>
        <pc:sldMkLst>
          <pc:docMk/>
          <pc:sldMk cId="3181197339" sldId="303"/>
        </pc:sldMkLst>
      </pc:sldChg>
      <pc:sldChg chg="del">
        <pc:chgData name="Omar Choudhry" userId="7e802f98-9170-4306-b59f-36dfa75ece39" providerId="ADAL" clId="{867055D9-6C88-7F42-A86C-80F34BA1B3AB}" dt="2025-02-17T07:10:21.632" v="22" actId="2696"/>
        <pc:sldMkLst>
          <pc:docMk/>
          <pc:sldMk cId="2368193174" sldId="304"/>
        </pc:sldMkLst>
      </pc:sldChg>
      <pc:sldChg chg="addSp delSp modSp add del">
        <pc:chgData name="Omar Choudhry" userId="7e802f98-9170-4306-b59f-36dfa75ece39" providerId="ADAL" clId="{867055D9-6C88-7F42-A86C-80F34BA1B3AB}" dt="2025-02-17T16:40:04.522" v="1687" actId="2696"/>
        <pc:sldMkLst>
          <pc:docMk/>
          <pc:sldMk cId="2844444315" sldId="304"/>
        </pc:sldMkLst>
      </pc:sldChg>
      <pc:sldChg chg="del">
        <pc:chgData name="Omar Choudhry" userId="7e802f98-9170-4306-b59f-36dfa75ece39" providerId="ADAL" clId="{867055D9-6C88-7F42-A86C-80F34BA1B3AB}" dt="2025-02-17T07:10:21.634" v="24" actId="2696"/>
        <pc:sldMkLst>
          <pc:docMk/>
          <pc:sldMk cId="1588503642" sldId="305"/>
        </pc:sldMkLst>
      </pc:sldChg>
      <pc:sldChg chg="addSp delSp modSp add mod ord">
        <pc:chgData name="Omar Choudhry" userId="7e802f98-9170-4306-b59f-36dfa75ece39" providerId="ADAL" clId="{867055D9-6C88-7F42-A86C-80F34BA1B3AB}" dt="2025-02-17T12:06:00.246" v="969" actId="14100"/>
        <pc:sldMkLst>
          <pc:docMk/>
          <pc:sldMk cId="1776700201" sldId="305"/>
        </pc:sldMkLst>
      </pc:sldChg>
      <pc:sldChg chg="addSp delSp modSp add mod">
        <pc:chgData name="Omar Choudhry" userId="7e802f98-9170-4306-b59f-36dfa75ece39" providerId="ADAL" clId="{867055D9-6C88-7F42-A86C-80F34BA1B3AB}" dt="2025-02-17T22:18:09.064" v="1735" actId="404"/>
        <pc:sldMkLst>
          <pc:docMk/>
          <pc:sldMk cId="2887637076" sldId="306"/>
        </pc:sldMkLst>
      </pc:sldChg>
      <pc:sldChg chg="addSp delSp modSp add mod">
        <pc:chgData name="Omar Choudhry" userId="7e802f98-9170-4306-b59f-36dfa75ece39" providerId="ADAL" clId="{867055D9-6C88-7F42-A86C-80F34BA1B3AB}" dt="2025-02-17T16:39:21.287" v="1613" actId="14100"/>
        <pc:sldMkLst>
          <pc:docMk/>
          <pc:sldMk cId="120601550" sldId="307"/>
        </pc:sldMkLst>
      </pc:sldChg>
      <pc:sldChg chg="addSp delSp modSp add mod">
        <pc:chgData name="Omar Choudhry" userId="7e802f98-9170-4306-b59f-36dfa75ece39" providerId="ADAL" clId="{867055D9-6C88-7F42-A86C-80F34BA1B3AB}" dt="2025-02-17T12:05:10.461" v="961" actId="1076"/>
        <pc:sldMkLst>
          <pc:docMk/>
          <pc:sldMk cId="761840447" sldId="308"/>
        </pc:sldMkLst>
      </pc:sldChg>
      <pc:sldChg chg="delSp add mod">
        <pc:chgData name="Omar Choudhry" userId="7e802f98-9170-4306-b59f-36dfa75ece39" providerId="ADAL" clId="{867055D9-6C88-7F42-A86C-80F34BA1B3AB}" dt="2025-02-17T12:03:12.015" v="953" actId="478"/>
        <pc:sldMkLst>
          <pc:docMk/>
          <pc:sldMk cId="3294600681" sldId="309"/>
        </pc:sldMkLst>
      </pc:sldChg>
      <pc:sldChg chg="modSp add mod ord">
        <pc:chgData name="Omar Choudhry" userId="7e802f98-9170-4306-b59f-36dfa75ece39" providerId="ADAL" clId="{867055D9-6C88-7F42-A86C-80F34BA1B3AB}" dt="2025-02-17T10:28:10.006" v="876" actId="313"/>
        <pc:sldMkLst>
          <pc:docMk/>
          <pc:sldMk cId="493857092" sldId="310"/>
        </pc:sldMkLst>
      </pc:sldChg>
      <pc:sldChg chg="addSp delSp modSp add mod ord modNotesTx">
        <pc:chgData name="Omar Choudhry" userId="7e802f98-9170-4306-b59f-36dfa75ece39" providerId="ADAL" clId="{867055D9-6C88-7F42-A86C-80F34BA1B3AB}" dt="2025-02-17T15:41:56.935" v="1410"/>
        <pc:sldMkLst>
          <pc:docMk/>
          <pc:sldMk cId="1306025637" sldId="311"/>
        </pc:sldMkLst>
      </pc:sldChg>
      <pc:sldChg chg="add">
        <pc:chgData name="Omar Choudhry" userId="7e802f98-9170-4306-b59f-36dfa75ece39" providerId="ADAL" clId="{867055D9-6C88-7F42-A86C-80F34BA1B3AB}" dt="2025-02-17T12:02:24.240" v="932" actId="2890"/>
        <pc:sldMkLst>
          <pc:docMk/>
          <pc:sldMk cId="1285961993" sldId="312"/>
        </pc:sldMkLst>
      </pc:sldChg>
      <pc:sldChg chg="modSp add mod">
        <pc:chgData name="Omar Choudhry" userId="7e802f98-9170-4306-b59f-36dfa75ece39" providerId="ADAL" clId="{867055D9-6C88-7F42-A86C-80F34BA1B3AB}" dt="2025-02-17T15:41:38.399" v="1405"/>
        <pc:sldMkLst>
          <pc:docMk/>
          <pc:sldMk cId="2949397844" sldId="313"/>
        </pc:sldMkLst>
      </pc:sldChg>
      <pc:sldChg chg="delSp modSp add del mod">
        <pc:chgData name="Omar Choudhry" userId="7e802f98-9170-4306-b59f-36dfa75ece39" providerId="ADAL" clId="{867055D9-6C88-7F42-A86C-80F34BA1B3AB}" dt="2025-02-17T12:07:33.625" v="1017" actId="2696"/>
        <pc:sldMkLst>
          <pc:docMk/>
          <pc:sldMk cId="4002236782" sldId="314"/>
        </pc:sldMkLst>
      </pc:sldChg>
      <pc:sldChg chg="delSp add del mod delAnim">
        <pc:chgData name="Omar Choudhry" userId="7e802f98-9170-4306-b59f-36dfa75ece39" providerId="ADAL" clId="{867055D9-6C88-7F42-A86C-80F34BA1B3AB}" dt="2025-02-17T12:07:49.763" v="1025" actId="2696"/>
        <pc:sldMkLst>
          <pc:docMk/>
          <pc:sldMk cId="3696037513" sldId="315"/>
        </pc:sldMkLst>
      </pc:sldChg>
      <pc:sldChg chg="delSp add del mod">
        <pc:chgData name="Omar Choudhry" userId="7e802f98-9170-4306-b59f-36dfa75ece39" providerId="ADAL" clId="{867055D9-6C88-7F42-A86C-80F34BA1B3AB}" dt="2025-02-17T12:08:27.974" v="1048" actId="2696"/>
        <pc:sldMkLst>
          <pc:docMk/>
          <pc:sldMk cId="4222955854" sldId="316"/>
        </pc:sldMkLst>
      </pc:sldChg>
      <pc:sldChg chg="addSp delSp modSp add mod">
        <pc:chgData name="Omar Choudhry" userId="7e802f98-9170-4306-b59f-36dfa75ece39" providerId="ADAL" clId="{867055D9-6C88-7F42-A86C-80F34BA1B3AB}" dt="2025-02-17T12:06:25.131" v="980" actId="1076"/>
        <pc:sldMkLst>
          <pc:docMk/>
          <pc:sldMk cId="400037902" sldId="317"/>
        </pc:sldMkLst>
      </pc:sldChg>
      <pc:sldChg chg="addSp del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2750762228" sldId="318"/>
        </pc:sldMkLst>
      </pc:sldChg>
      <pc:sldChg chg="add del">
        <pc:chgData name="Omar Choudhry" userId="7e802f98-9170-4306-b59f-36dfa75ece39" providerId="ADAL" clId="{867055D9-6C88-7F42-A86C-80F34BA1B3AB}" dt="2025-02-17T12:06:31.215" v="983" actId="2696"/>
        <pc:sldMkLst>
          <pc:docMk/>
          <pc:sldMk cId="3653174403" sldId="319"/>
        </pc:sldMkLst>
      </pc:sldChg>
      <pc:sldChg chg="add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130586498" sldId="320"/>
        </pc:sldMkLst>
      </pc:sldChg>
      <pc:sldChg chg="addSp modSp add mod">
        <pc:chgData name="Omar Choudhry" userId="7e802f98-9170-4306-b59f-36dfa75ece39" providerId="ADAL" clId="{867055D9-6C88-7F42-A86C-80F34BA1B3AB}" dt="2025-02-17T12:07:26.433" v="1013" actId="1076"/>
        <pc:sldMkLst>
          <pc:docMk/>
          <pc:sldMk cId="3355462363" sldId="321"/>
        </pc:sldMkLst>
      </pc:sldChg>
      <pc:sldChg chg="addSp modSp add mod">
        <pc:chgData name="Omar Choudhry" userId="7e802f98-9170-4306-b59f-36dfa75ece39" providerId="ADAL" clId="{867055D9-6C88-7F42-A86C-80F34BA1B3AB}" dt="2025-02-17T12:07:42.216" v="1023" actId="1076"/>
        <pc:sldMkLst>
          <pc:docMk/>
          <pc:sldMk cId="1364717901" sldId="322"/>
        </pc:sldMkLst>
      </pc:sldChg>
      <pc:sldChg chg="addSp modSp add mod modAnim">
        <pc:chgData name="Omar Choudhry" userId="7e802f98-9170-4306-b59f-36dfa75ece39" providerId="ADAL" clId="{867055D9-6C88-7F42-A86C-80F34BA1B3AB}" dt="2025-02-17T12:07:55.523" v="1028" actId="1076"/>
        <pc:sldMkLst>
          <pc:docMk/>
          <pc:sldMk cId="239650893" sldId="323"/>
        </pc:sldMkLst>
      </pc:sldChg>
      <pc:sldChg chg="addSp modSp add">
        <pc:chgData name="Omar Choudhry" userId="7e802f98-9170-4306-b59f-36dfa75ece39" providerId="ADAL" clId="{867055D9-6C88-7F42-A86C-80F34BA1B3AB}" dt="2025-02-17T12:08:02.722" v="1034" actId="1076"/>
        <pc:sldMkLst>
          <pc:docMk/>
          <pc:sldMk cId="4086514415" sldId="324"/>
        </pc:sldMkLst>
      </pc:sldChg>
      <pc:sldChg chg="addSp modSp add mod">
        <pc:chgData name="Omar Choudhry" userId="7e802f98-9170-4306-b59f-36dfa75ece39" providerId="ADAL" clId="{867055D9-6C88-7F42-A86C-80F34BA1B3AB}" dt="2025-02-17T12:08:25.430" v="1046" actId="1076"/>
        <pc:sldMkLst>
          <pc:docMk/>
          <pc:sldMk cId="4269932227" sldId="325"/>
        </pc:sldMkLst>
      </pc:sldChg>
      <pc:sldChg chg="addSp modSp add">
        <pc:chgData name="Omar Choudhry" userId="7e802f98-9170-4306-b59f-36dfa75ece39" providerId="ADAL" clId="{867055D9-6C88-7F42-A86C-80F34BA1B3AB}" dt="2025-02-17T12:08:29.995" v="1049"/>
        <pc:sldMkLst>
          <pc:docMk/>
          <pc:sldMk cId="3397350160" sldId="326"/>
        </pc:sldMkLst>
      </pc:sldChg>
      <pc:sldChg chg="addSp delSp modSp add mod">
        <pc:chgData name="Omar Choudhry" userId="7e802f98-9170-4306-b59f-36dfa75ece39" providerId="ADAL" clId="{867055D9-6C88-7F42-A86C-80F34BA1B3AB}" dt="2025-02-17T12:08:50.690" v="1056" actId="1076"/>
        <pc:sldMkLst>
          <pc:docMk/>
          <pc:sldMk cId="3420938849" sldId="327"/>
        </pc:sldMkLst>
      </pc:sldChg>
      <pc:sldChg chg="addSp modSp add mod">
        <pc:chgData name="Omar Choudhry" userId="7e802f98-9170-4306-b59f-36dfa75ece39" providerId="ADAL" clId="{867055D9-6C88-7F42-A86C-80F34BA1B3AB}" dt="2025-02-17T15:44:06.700" v="1427" actId="403"/>
        <pc:sldMkLst>
          <pc:docMk/>
          <pc:sldMk cId="1284594697" sldId="328"/>
        </pc:sldMkLst>
      </pc:sldChg>
      <pc:sldChg chg="addSp delSp modSp add mod">
        <pc:chgData name="Omar Choudhry" userId="7e802f98-9170-4306-b59f-36dfa75ece39" providerId="ADAL" clId="{867055D9-6C88-7F42-A86C-80F34BA1B3AB}" dt="2025-02-17T15:48:27.676" v="1490" actId="1076"/>
        <pc:sldMkLst>
          <pc:docMk/>
          <pc:sldMk cId="764867411" sldId="329"/>
        </pc:sldMkLst>
      </pc:sldChg>
      <pc:sldChg chg="addSp delSp modSp add mod">
        <pc:chgData name="Omar Choudhry" userId="7e802f98-9170-4306-b59f-36dfa75ece39" providerId="ADAL" clId="{867055D9-6C88-7F42-A86C-80F34BA1B3AB}" dt="2025-02-17T16:34:05.826" v="1544" actId="20577"/>
        <pc:sldMkLst>
          <pc:docMk/>
          <pc:sldMk cId="1213486708" sldId="330"/>
        </pc:sldMkLst>
      </pc:sldChg>
      <pc:sldChg chg="addSp delSp modSp add mod">
        <pc:chgData name="Omar Choudhry" userId="7e802f98-9170-4306-b59f-36dfa75ece39" providerId="ADAL" clId="{867055D9-6C88-7F42-A86C-80F34BA1B3AB}" dt="2025-02-17T16:37:26.459" v="1588" actId="1076"/>
        <pc:sldMkLst>
          <pc:docMk/>
          <pc:sldMk cId="2150655639" sldId="331"/>
        </pc:sldMkLst>
      </pc:sldChg>
      <pc:sldChg chg="addSp delSp modSp add mod">
        <pc:chgData name="Omar Choudhry" userId="7e802f98-9170-4306-b59f-36dfa75ece39" providerId="ADAL" clId="{867055D9-6C88-7F42-A86C-80F34BA1B3AB}" dt="2025-02-17T16:37:57.819" v="1608" actId="1076"/>
        <pc:sldMkLst>
          <pc:docMk/>
          <pc:sldMk cId="208311580" sldId="332"/>
        </pc:sldMkLst>
      </pc:sldChg>
      <pc:sldChg chg="addSp delSp modSp add mod">
        <pc:chgData name="Omar Choudhry" userId="7e802f98-9170-4306-b59f-36dfa75ece39" providerId="ADAL" clId="{867055D9-6C88-7F42-A86C-80F34BA1B3AB}" dt="2025-02-17T16:41:20.823" v="1730" actId="1076"/>
        <pc:sldMkLst>
          <pc:docMk/>
          <pc:sldMk cId="3317767597" sldId="333"/>
        </pc:sldMkLst>
      </pc:sldChg>
      <pc:sldChg chg="addSp delSp modSp add mod">
        <pc:chgData name="Omar Choudhry" userId="7e802f98-9170-4306-b59f-36dfa75ece39" providerId="ADAL" clId="{867055D9-6C88-7F42-A86C-80F34BA1B3AB}" dt="2025-02-17T16:41:14.131" v="1727" actId="20577"/>
        <pc:sldMkLst>
          <pc:docMk/>
          <pc:sldMk cId="806254246" sldId="334"/>
        </pc:sldMkLst>
      </pc:sldChg>
      <pc:sldChg chg="addSp delSp modSp add mod">
        <pc:chgData name="Omar Choudhry" userId="7e802f98-9170-4306-b59f-36dfa75ece39" providerId="ADAL" clId="{867055D9-6C88-7F42-A86C-80F34BA1B3AB}" dt="2025-02-17T22:30:48.423" v="1812" actId="1076"/>
        <pc:sldMkLst>
          <pc:docMk/>
          <pc:sldMk cId="3862967684" sldId="335"/>
        </pc:sldMkLst>
      </pc:sldChg>
    </pc:docChg>
  </pc:docChgLst>
  <pc:docChgLst>
    <pc:chgData name="Omar Choudhry" userId="7e802f98-9170-4306-b59f-36dfa75ece39" providerId="ADAL" clId="{A1C51643-8C25-E74B-9DCE-414A6A50EF70}"/>
    <pc:docChg chg="modSld">
      <pc:chgData name="Omar Choudhry" userId="7e802f98-9170-4306-b59f-36dfa75ece39" providerId="ADAL" clId="{A1C51643-8C25-E74B-9DCE-414A6A50EF70}" dt="2025-02-27T09:48:22.898" v="66"/>
      <pc:docMkLst>
        <pc:docMk/>
      </pc:docMkLst>
      <pc:sldChg chg="modSp mod">
        <pc:chgData name="Omar Choudhry" userId="7e802f98-9170-4306-b59f-36dfa75ece39" providerId="ADAL" clId="{A1C51643-8C25-E74B-9DCE-414A6A50EF70}" dt="2025-02-24T11:11:57.484" v="38" actId="20577"/>
        <pc:sldMkLst>
          <pc:docMk/>
          <pc:sldMk cId="1339862571" sldId="256"/>
        </pc:sldMkLst>
        <pc:spChg chg="mod">
          <ac:chgData name="Omar Choudhry" userId="7e802f98-9170-4306-b59f-36dfa75ece39" providerId="ADAL" clId="{A1C51643-8C25-E74B-9DCE-414A6A50EF70}" dt="2025-02-24T11:11:57.484" v="38" actId="20577"/>
          <ac:spMkLst>
            <pc:docMk/>
            <pc:sldMk cId="1339862571" sldId="256"/>
            <ac:spMk id="2" creationId="{8585DA62-143A-7FD7-8C3F-25DABCBEBB06}"/>
          </ac:spMkLst>
        </pc:spChg>
      </pc:sldChg>
      <pc:sldChg chg="modSp mod">
        <pc:chgData name="Omar Choudhry" userId="7e802f98-9170-4306-b59f-36dfa75ece39" providerId="ADAL" clId="{A1C51643-8C25-E74B-9DCE-414A6A50EF70}" dt="2025-02-27T09:48:22.898" v="66"/>
        <pc:sldMkLst>
          <pc:docMk/>
          <pc:sldMk cId="1312462714" sldId="274"/>
        </pc:sldMkLst>
        <pc:spChg chg="mod">
          <ac:chgData name="Omar Choudhry" userId="7e802f98-9170-4306-b59f-36dfa75ece39" providerId="ADAL" clId="{A1C51643-8C25-E74B-9DCE-414A6A50EF70}" dt="2025-02-27T09:48:22.898" v="66"/>
          <ac:spMkLst>
            <pc:docMk/>
            <pc:sldMk cId="1312462714" sldId="274"/>
            <ac:spMk id="9" creationId="{9FFEED51-C5F6-73DB-3318-53E45C709F25}"/>
          </ac:spMkLst>
        </pc:spChg>
      </pc:sldChg>
      <pc:sldChg chg="modSp mod">
        <pc:chgData name="Omar Choudhry" userId="7e802f98-9170-4306-b59f-36dfa75ece39" providerId="ADAL" clId="{A1C51643-8C25-E74B-9DCE-414A6A50EF70}" dt="2025-02-24T11:12:14.362" v="65" actId="20577"/>
        <pc:sldMkLst>
          <pc:docMk/>
          <pc:sldMk cId="2738281542" sldId="342"/>
        </pc:sldMkLst>
        <pc:spChg chg="mod">
          <ac:chgData name="Omar Choudhry" userId="7e802f98-9170-4306-b59f-36dfa75ece39" providerId="ADAL" clId="{A1C51643-8C25-E74B-9DCE-414A6A50EF70}" dt="2025-02-24T11:12:14.362" v="65" actId="20577"/>
          <ac:spMkLst>
            <pc:docMk/>
            <pc:sldMk cId="2738281542" sldId="342"/>
            <ac:spMk id="3" creationId="{CE116790-4665-B6F1-DD9F-931B67D9D3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.Choudhry@leeds.ac.uk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www.github.com/omariosc/aisoc-workshop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lab.google.com/" TargetMode="External"/><Relationship Id="rId2" Type="http://schemas.openxmlformats.org/officeDocument/2006/relationships/hyperlink" Target="http://www.github.com/omariosc/ai-workshop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ourworldindata.org/" TargetMode="External"/><Relationship Id="rId4" Type="http://schemas.openxmlformats.org/officeDocument/2006/relationships/hyperlink" Target="https://www.data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azure/machine-learning/algorithm-cheat-sheet?view=azureml-api-1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learn.microsoft.com/en-us/azure/machine-learning/algorithm-cheat-sheet?view=azureml-api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AI Workshop 5:</a:t>
            </a:r>
            <a:br>
              <a:rPr lang="en-GB" sz="4000" dirty="0">
                <a:solidFill>
                  <a:srgbClr val="FFFFFF"/>
                </a:solidFill>
              </a:rPr>
            </a:br>
            <a:r>
              <a:rPr lang="en-GB" sz="4000" dirty="0">
                <a:solidFill>
                  <a:srgbClr val="FFFFFF"/>
                </a:solidFill>
              </a:rPr>
              <a:t>AI Mini-Hackathon (Online)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Saturday 15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March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BCEC-771B-51E4-C727-4F686EE4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0EF3-6A40-8A26-1639-C79733B8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📊 Step 5: Visualise &amp; Present Insights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6790-4665-B6F1-DD9F-931B67D9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do this in Workshop 6: AI Project Showcase (Tuesday 29</a:t>
            </a:r>
            <a:r>
              <a:rPr lang="en-GB" baseline="30000" dirty="0"/>
              <a:t>th</a:t>
            </a:r>
            <a:r>
              <a:rPr lang="en-GB" dirty="0"/>
              <a:t> April 2025)</a:t>
            </a:r>
          </a:p>
          <a:p>
            <a:r>
              <a:rPr lang="en-GB" dirty="0"/>
              <a:t>Use </a:t>
            </a:r>
            <a:r>
              <a:rPr lang="en-GB" b="1" dirty="0"/>
              <a:t>Google Sheets, Microsoft Excel or Python (matplotlib library) </a:t>
            </a:r>
            <a:r>
              <a:rPr lang="en-GB" dirty="0"/>
              <a:t>for charts</a:t>
            </a:r>
          </a:p>
          <a:p>
            <a:r>
              <a:rPr lang="en-GB" dirty="0"/>
              <a:t>Create </a:t>
            </a:r>
            <a:r>
              <a:rPr lang="en-GB" b="1" dirty="0"/>
              <a:t>a 5-slide presentation</a:t>
            </a:r>
            <a:r>
              <a:rPr lang="en-GB" dirty="0"/>
              <a:t> (Story, Data, Insights, AI Model, Key Takeaways)</a:t>
            </a:r>
          </a:p>
          <a:p>
            <a:r>
              <a:rPr lang="en-GB" dirty="0"/>
              <a:t>Keep it </a:t>
            </a:r>
            <a:r>
              <a:rPr lang="en-GB" b="1" dirty="0"/>
              <a:t>visual &amp; engaging</a:t>
            </a:r>
            <a:r>
              <a:rPr lang="en-GB" dirty="0"/>
              <a:t> (images and figures or simple animations)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Final Challenge:</a:t>
            </a:r>
            <a:r>
              <a:rPr lang="en-GB" dirty="0"/>
              <a:t> Each team presents their findings in ~</a:t>
            </a:r>
            <a:r>
              <a:rPr lang="en-GB" b="1" dirty="0"/>
              <a:t>10 minutes</a:t>
            </a:r>
            <a:r>
              <a:rPr lang="en-GB" dirty="0"/>
              <a:t>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575192-E876-09F6-B537-D2364CBC5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7D25C4D-EFD7-B033-4127-BCA6E4D1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8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D104-9126-3A82-D6C6-6813EF75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3C89-A023-2398-A0B7-4E970B7C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🏆 Judging Criteria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7FAED-1B18-BE96-4129-987C8BD8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Creativity</a:t>
            </a:r>
            <a:r>
              <a:rPr lang="en-GB" dirty="0"/>
              <a:t> – Unique angles in data exploration</a:t>
            </a:r>
          </a:p>
          <a:p>
            <a:r>
              <a:rPr lang="en-GB" b="1" dirty="0"/>
              <a:t>AI Application</a:t>
            </a:r>
            <a:r>
              <a:rPr lang="en-GB" dirty="0"/>
              <a:t> – Smart use of AI tools</a:t>
            </a:r>
          </a:p>
          <a:p>
            <a:r>
              <a:rPr lang="en-GB" b="1" dirty="0"/>
              <a:t>Clarity</a:t>
            </a:r>
            <a:r>
              <a:rPr lang="en-GB" dirty="0"/>
              <a:t> – Well-structured insights &amp; visuals</a:t>
            </a:r>
          </a:p>
          <a:p>
            <a:r>
              <a:rPr lang="en-GB" b="1" dirty="0"/>
              <a:t>Impact</a:t>
            </a:r>
            <a:r>
              <a:rPr lang="en-GB" dirty="0"/>
              <a:t> – How useful are the findings?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3F6A6AC-642B-8AB5-7E5D-AC4241FFE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5C33BF4-4D8E-6E33-0251-D2498E7B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2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github.com/omariosc/aisoc</a:t>
            </a:r>
            <a:r>
              <a:rPr lang="en-GB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34" y="248873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53769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114" y="2568077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76939" y="5537692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D953-687A-C1BD-37EE-3DAAB705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0B01-2E72-08BE-187F-9DA8A4AD4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Open the following websites:</a:t>
            </a:r>
            <a:endParaRPr lang="en-GB" sz="24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4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sz="2400" dirty="0">
              <a:solidFill>
                <a:srgbClr val="00B0F0"/>
              </a:solidFill>
            </a:endParaRPr>
          </a:p>
          <a:p>
            <a:r>
              <a:rPr lang="en-GB" sz="24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colab.google.com </a:t>
            </a:r>
            <a:endParaRPr lang="en-GB" sz="2400" dirty="0">
              <a:solidFill>
                <a:srgbClr val="00B0F0"/>
              </a:solidFill>
            </a:endParaRPr>
          </a:p>
          <a:p>
            <a:endParaRPr lang="en-GB" sz="2800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BF49600-9107-6ACD-CFAD-C94B4D20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7A8C561-048F-C5EA-C319-5BEA5BEA1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C2D5-CAD7-5D75-4CC4-0C4E4807F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061C-931C-3D06-4C44-69798F6E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FD0A1-F84C-3C06-36C7-2FCF3FBF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/>
              <a:t>Find a Dataset</a:t>
            </a:r>
            <a:r>
              <a:rPr lang="en-GB" dirty="0"/>
              <a:t> – Choose an interesting dataset (your own or something open-source).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Explore &amp; Clean the Data</a:t>
            </a:r>
            <a:r>
              <a:rPr lang="en-GB" dirty="0"/>
              <a:t> – Identify patterns, trends, and missing values.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Use AI to Uncover Insights</a:t>
            </a:r>
            <a:r>
              <a:rPr lang="en-GB" dirty="0"/>
              <a:t> – Code using Google Colab &amp; Gemini.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Build AI Models</a:t>
            </a:r>
            <a:r>
              <a:rPr lang="en-GB" dirty="0"/>
              <a:t> – Follow the Azure flowchart guide.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Visualise &amp; Present</a:t>
            </a:r>
            <a:r>
              <a:rPr lang="en-GB" dirty="0"/>
              <a:t> – Showcase your work (Workshop 6).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8AA7703-1031-8501-C033-09885D31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DD7CD42-2264-90BE-5FAE-5F49D7C7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5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DF83-8DCE-6A52-C607-23F48082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📂 Step 1: Find a Dataset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6FBD6-4C0C-26E3-EB08-06DD063E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Possible sources:</a:t>
            </a:r>
          </a:p>
          <a:p>
            <a:r>
              <a:rPr lang="en-GB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GB" dirty="0"/>
              <a:t> – A variety of structured datasets</a:t>
            </a:r>
          </a:p>
          <a:p>
            <a:r>
              <a:rPr lang="en-GB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Dataset Search</a:t>
            </a:r>
            <a:r>
              <a:rPr lang="en-GB" dirty="0"/>
              <a:t> – Open data from the web</a:t>
            </a:r>
          </a:p>
          <a:p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Data.gov</a:t>
            </a:r>
            <a:r>
              <a:rPr lang="en-GB" dirty="0"/>
              <a:t> – Government datasets</a:t>
            </a:r>
          </a:p>
          <a:p>
            <a:r>
              <a:rPr lang="en-GB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World in Data</a:t>
            </a:r>
            <a:r>
              <a:rPr lang="en-GB" dirty="0"/>
              <a:t> – Economic, environmental, and health data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Tip:</a:t>
            </a:r>
            <a:r>
              <a:rPr lang="en-GB" dirty="0"/>
              <a:t> Look for a dataset with at least </a:t>
            </a:r>
            <a:r>
              <a:rPr lang="en-GB" b="1" dirty="0"/>
              <a:t>500 rows and 5+ columns</a:t>
            </a:r>
            <a:r>
              <a:rPr lang="en-GB" dirty="0"/>
              <a:t>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CB55E32-EB10-E6AA-23ED-EACB3AE9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973CAAA-BBA6-7EC7-2C24-458A9AB4E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1A5A-02F0-64EF-3657-C295019B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🔎 Step 2: Explore &amp; Clean the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3B1D-39B7-7ED3-9571-BA63CF52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Using </a:t>
            </a:r>
            <a:r>
              <a:rPr lang="en-GB" b="1" dirty="0"/>
              <a:t>Google Colab </a:t>
            </a:r>
            <a:r>
              <a:rPr lang="en-GB" dirty="0"/>
              <a:t>(use Gemini to help code)</a:t>
            </a:r>
            <a:r>
              <a:rPr lang="en-GB" b="1" dirty="0"/>
              <a:t>/ Microsoft Excel</a:t>
            </a:r>
            <a:r>
              <a:rPr lang="en-GB" dirty="0"/>
              <a:t> (no coding required):</a:t>
            </a:r>
          </a:p>
          <a:p>
            <a:r>
              <a:rPr lang="en-GB" dirty="0"/>
              <a:t>Upload the dataset</a:t>
            </a:r>
          </a:p>
          <a:p>
            <a:r>
              <a:rPr lang="en-GB" dirty="0"/>
              <a:t>Use Python (pandas library), built-in Colab tools or Microsoft Excel to </a:t>
            </a:r>
            <a:r>
              <a:rPr lang="en-GB" b="1" dirty="0"/>
              <a:t>visualise trends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e.g. scatter plots, feature histograms, correlation tables</a:t>
            </a:r>
          </a:p>
          <a:p>
            <a:r>
              <a:rPr lang="en-GB" dirty="0"/>
              <a:t>Identify missing data, extreme values and anomalies</a:t>
            </a:r>
          </a:p>
          <a:p>
            <a:r>
              <a:rPr lang="en-GB" dirty="0"/>
              <a:t>Ask </a:t>
            </a:r>
            <a:r>
              <a:rPr lang="en-GB" b="1" dirty="0"/>
              <a:t>Google Gemini</a:t>
            </a:r>
            <a:r>
              <a:rPr lang="en-GB" dirty="0"/>
              <a:t>: “What are some interesting insights from this dataset?”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A dataset on </a:t>
            </a:r>
            <a:r>
              <a:rPr lang="en-GB" b="1" dirty="0"/>
              <a:t>carbon emissions</a:t>
            </a:r>
            <a:r>
              <a:rPr lang="en-GB" dirty="0"/>
              <a:t> → Look at trends across countries over time.</a:t>
            </a:r>
          </a:p>
          <a:p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17B276E-0438-F10A-E206-03359DBA3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13C9423-95C4-E0BC-4777-16D94A14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3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42B2-F2FC-344E-0BF8-3F0B19AC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🧠 Step 3: Use AI to Uncover Insights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454E-0A30-9206-BE9A-ABC57AC5F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</a:t>
            </a:r>
            <a:r>
              <a:rPr lang="en-GB" b="1" dirty="0"/>
              <a:t>Google Gemini/ ChatGPT/ </a:t>
            </a:r>
            <a:r>
              <a:rPr lang="en-GB" b="1" dirty="0" err="1"/>
              <a:t>DeepSeek</a:t>
            </a:r>
            <a:r>
              <a:rPr lang="en-GB" dirty="0"/>
              <a:t>, teams will:</a:t>
            </a:r>
          </a:p>
          <a:p>
            <a:r>
              <a:rPr lang="en-GB" dirty="0"/>
              <a:t>Ask AI to summarise patterns in the data</a:t>
            </a:r>
          </a:p>
          <a:p>
            <a:r>
              <a:rPr lang="en-GB" dirty="0"/>
              <a:t>Generate </a:t>
            </a:r>
            <a:r>
              <a:rPr lang="en-GB" b="1" dirty="0"/>
              <a:t>predictions</a:t>
            </a:r>
            <a:r>
              <a:rPr lang="en-GB" dirty="0"/>
              <a:t> (e.g., forecasting sales, predicting sentiment from text)</a:t>
            </a:r>
          </a:p>
          <a:p>
            <a:r>
              <a:rPr lang="en-GB" dirty="0"/>
              <a:t>Use </a:t>
            </a:r>
            <a:r>
              <a:rPr lang="en-GB" b="1" dirty="0"/>
              <a:t>classification or clustering</a:t>
            </a:r>
            <a:r>
              <a:rPr lang="en-GB" dirty="0"/>
              <a:t> (e.g., grouping customer segments)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If using a </a:t>
            </a:r>
            <a:r>
              <a:rPr lang="en-GB" b="1" dirty="0"/>
              <a:t>Netflix dataset</a:t>
            </a:r>
            <a:r>
              <a:rPr lang="en-GB" dirty="0"/>
              <a:t>, AI can predict the next trending genre.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24EAE6D-3C3B-6F7C-B132-C66723C4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7A2D0FB-6E63-300A-E24D-3AAF4CAD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0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4091-483F-9757-E68D-5D0E120D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3F2BD-CC22-4B9D-D9EF-FDA25D01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Option 1: Colab + Gemini</a:t>
            </a:r>
            <a:r>
              <a:rPr lang="en-GB" dirty="0"/>
              <a:t> – Prompt engineering to help write your machine learning pipeline</a:t>
            </a:r>
          </a:p>
          <a:p>
            <a:r>
              <a:rPr lang="en-GB" b="1" dirty="0"/>
              <a:t>Option 2: Google Teachable Machine </a:t>
            </a:r>
            <a:r>
              <a:rPr lang="en-GB" dirty="0"/>
              <a:t>– Interface-based model development</a:t>
            </a:r>
            <a:endParaRPr lang="en-GB" b="1" dirty="0"/>
          </a:p>
          <a:p>
            <a:r>
              <a:rPr lang="en-GB" b="1" dirty="0"/>
              <a:t>Option 3: Google Sheets &amp; AI Plugins</a:t>
            </a:r>
            <a:r>
              <a:rPr lang="en-GB" dirty="0"/>
              <a:t> – No-code machine learning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Split your data into training and test sets (and try to use validation sets)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Train your model on the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Evaluate the best model on the test set (and try to use new external data for testing)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A dataset on </a:t>
            </a:r>
            <a:r>
              <a:rPr lang="en-GB" b="1" dirty="0"/>
              <a:t>stock prices</a:t>
            </a:r>
            <a:r>
              <a:rPr lang="en-GB" dirty="0"/>
              <a:t> → Use Gemini AI to write code for predicting price movements.</a:t>
            </a:r>
          </a:p>
          <a:p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C13548C-E259-7E04-F1CE-5EEF8A9C7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FA2A740-6753-4C66-E6E7-BF7A53AD6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0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3294A-BDE7-524B-6E70-602B7DA7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50CD-8F51-A952-F3CD-6F033A9E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BD5C35D-F3A3-720B-2BDC-7AC36FF3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4EFF11C-7BFF-4444-46BB-13AFD1D0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6" name="Picture 2" descr="Machine Learning Algorithm Cheat Sheet: Learn how to choose a Machine Learning algorithm.">
            <a:extLst>
              <a:ext uri="{FF2B5EF4-FFF2-40B4-BE49-F238E27FC236}">
                <a16:creationId xmlns:a16="http://schemas.microsoft.com/office/drawing/2014/main" id="{CEAE1BBC-8BB3-90A7-BF0B-13E21B9D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147" y="1706147"/>
            <a:ext cx="6767706" cy="43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C3884258-976B-0F8B-332E-9064E8DDD713}"/>
              </a:ext>
            </a:extLst>
          </p:cNvPr>
          <p:cNvSpPr txBox="1"/>
          <p:nvPr/>
        </p:nvSpPr>
        <p:spPr>
          <a:xfrm>
            <a:off x="2032227" y="6398917"/>
            <a:ext cx="8127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>
                <a:solidFill>
                  <a:srgbClr val="00B0F0"/>
                </a:solidFill>
              </a:rPr>
              <a:t>https://</a:t>
            </a:r>
            <a:r>
              <a:rPr lang="en-GB" sz="1400" u="sng" dirty="0" err="1">
                <a:solidFill>
                  <a:srgbClr val="00B0F0"/>
                </a:solidFill>
              </a:rPr>
              <a:t>learn.microsoft.com</a:t>
            </a:r>
            <a:r>
              <a:rPr lang="en-GB" sz="1400" u="sng" dirty="0">
                <a:solidFill>
                  <a:srgbClr val="00B0F0"/>
                </a:solidFill>
              </a:rPr>
              <a:t>/</a:t>
            </a:r>
            <a:r>
              <a:rPr lang="en-GB" sz="1400" u="sng" dirty="0" err="1">
                <a:solidFill>
                  <a:srgbClr val="00B0F0"/>
                </a:solidFill>
              </a:rPr>
              <a:t>en</a:t>
            </a:r>
            <a:r>
              <a:rPr lang="en-GB" sz="1400" u="sng" dirty="0">
                <a:solidFill>
                  <a:srgbClr val="00B0F0"/>
                </a:solidFill>
              </a:rPr>
              <a:t>-us/azure/machine-learning/</a:t>
            </a:r>
            <a:r>
              <a:rPr lang="en-GB" sz="1400" u="sng" dirty="0" err="1">
                <a:solidFill>
                  <a:srgbClr val="00B0F0"/>
                </a:solidFill>
              </a:rPr>
              <a:t>algorithm-cheat-sheet?view</a:t>
            </a:r>
            <a:r>
              <a:rPr lang="en-GB" sz="1400" u="sng" dirty="0">
                <a:solidFill>
                  <a:srgbClr val="00B0F0"/>
                </a:solidFill>
              </a:rPr>
              <a:t>=azureml-api-1</a:t>
            </a:r>
          </a:p>
        </p:txBody>
      </p:sp>
    </p:spTree>
    <p:extLst>
      <p:ext uri="{BB962C8B-B14F-4D97-AF65-F5344CB8AC3E}">
        <p14:creationId xmlns:p14="http://schemas.microsoft.com/office/powerpoint/2010/main" val="123578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7250B-4FD7-4D0A-51DF-3837980F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3AF3-F505-EDC4-F656-7D99D657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0F84E12-08C0-D7FA-B4F6-FDF4757B2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1D8BAD5-896F-C243-3521-CBD718EE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000F53E0-3C0B-6C9D-17FE-4CB4E891D77E}"/>
              </a:ext>
            </a:extLst>
          </p:cNvPr>
          <p:cNvSpPr txBox="1"/>
          <p:nvPr/>
        </p:nvSpPr>
        <p:spPr>
          <a:xfrm>
            <a:off x="1925836" y="6412422"/>
            <a:ext cx="7833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u="sng" dirty="0">
                <a:solidFill>
                  <a:srgbClr val="00B0F0"/>
                </a:solidFill>
              </a:rPr>
              <a:t>https://</a:t>
            </a:r>
            <a:r>
              <a:rPr lang="en-GB" sz="1400" u="sng" dirty="0" err="1">
                <a:solidFill>
                  <a:srgbClr val="00B0F0"/>
                </a:solidFill>
              </a:rPr>
              <a:t>i.pinimg.com</a:t>
            </a:r>
            <a:r>
              <a:rPr lang="en-GB" sz="1400" u="sng" dirty="0">
                <a:solidFill>
                  <a:srgbClr val="00B0F0"/>
                </a:solidFill>
              </a:rPr>
              <a:t>/originals/d4/e5/52/d4e552cd83a99fd86c43c45e5cba5d6c.png</a:t>
            </a:r>
          </a:p>
        </p:txBody>
      </p:sp>
      <p:pic>
        <p:nvPicPr>
          <p:cNvPr id="3074" name="Picture 2" descr="microsoft azure machine learning algorithm cheat sheet">
            <a:extLst>
              <a:ext uri="{FF2B5EF4-FFF2-40B4-BE49-F238E27FC236}">
                <a16:creationId xmlns:a16="http://schemas.microsoft.com/office/drawing/2014/main" id="{7326D619-431F-F617-E31C-B0057AB0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71" y="1661873"/>
            <a:ext cx="6909058" cy="44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25919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5785</TotalTime>
  <Words>630</Words>
  <Application>Microsoft Macintosh PowerPoint</Application>
  <PresentationFormat>Widescreen</PresentationFormat>
  <Paragraphs>68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Amasis MT Pro Medium</vt:lpstr>
      <vt:lpstr>Aptos</vt:lpstr>
      <vt:lpstr>Arial</vt:lpstr>
      <vt:lpstr>Calibri</vt:lpstr>
      <vt:lpstr>Univers Light</vt:lpstr>
      <vt:lpstr>TribuneVTI</vt:lpstr>
      <vt:lpstr>AI Workshop 5: AI Mini-Hackathon (Online)  Saturday 15th March 2025</vt:lpstr>
      <vt:lpstr>Starter</vt:lpstr>
      <vt:lpstr>Overview</vt:lpstr>
      <vt:lpstr>📂 Step 1: Find a Dataset</vt:lpstr>
      <vt:lpstr>🔎 Step 2: Explore &amp; Clean the Data</vt:lpstr>
      <vt:lpstr>🧠 Step 3: Use AI to Uncover Insights</vt:lpstr>
      <vt:lpstr>🤖 Step 4: Build AI Models</vt:lpstr>
      <vt:lpstr>🤖 Step 4: Build AI Models</vt:lpstr>
      <vt:lpstr>🤖 Step 4: Build AI Models</vt:lpstr>
      <vt:lpstr>📊 Step 5: Visualise &amp; Present Insights</vt:lpstr>
      <vt:lpstr>🏆 Judging Criteria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2025-02-27T09:48:23Z</dcterms:modified>
</cp:coreProperties>
</file>